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00FFFF"/>
    <a:srgbClr val="00FF00"/>
    <a:srgbClr val="FF00FF"/>
    <a:srgbClr val="FFFF66"/>
    <a:srgbClr val="FFFF99"/>
    <a:srgbClr val="FF6699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E2DFE-0AFB-49F2-A12B-306A445E4700}" v="5" dt="2018-08-31T04:34:21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1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tnd" userId="94962847807e97bd" providerId="Windows Live" clId="Web-{641E2DFE-0AFB-49F2-A12B-306A445E4700}"/>
    <pc:docChg chg="modSld">
      <pc:chgData name="ken tnd" userId="94962847807e97bd" providerId="Windows Live" clId="Web-{641E2DFE-0AFB-49F2-A12B-306A445E4700}" dt="2018-08-31T04:34:21.993" v="119" actId="14100"/>
      <pc:docMkLst>
        <pc:docMk/>
      </pc:docMkLst>
      <pc:sldChg chg="modSp">
        <pc:chgData name="ken tnd" userId="94962847807e97bd" providerId="Windows Live" clId="Web-{641E2DFE-0AFB-49F2-A12B-306A445E4700}" dt="2018-08-31T04:34:21.993" v="119" actId="14100"/>
        <pc:sldMkLst>
          <pc:docMk/>
          <pc:sldMk cId="862277689" sldId="257"/>
        </pc:sldMkLst>
        <pc:spChg chg="mod">
          <ac:chgData name="ken tnd" userId="94962847807e97bd" providerId="Windows Live" clId="Web-{641E2DFE-0AFB-49F2-A12B-306A445E4700}" dt="2018-08-31T04:34:18.134" v="109" actId="14100"/>
          <ac:spMkLst>
            <pc:docMk/>
            <pc:sldMk cId="862277689" sldId="257"/>
            <ac:spMk id="3" creationId="{00000000-0000-0000-0000-000000000000}"/>
          </ac:spMkLst>
        </pc:spChg>
        <pc:spChg chg="mod">
          <ac:chgData name="ken tnd" userId="94962847807e97bd" providerId="Windows Live" clId="Web-{641E2DFE-0AFB-49F2-A12B-306A445E4700}" dt="2018-08-31T04:34:21.993" v="114" actId="14100"/>
          <ac:spMkLst>
            <pc:docMk/>
            <pc:sldMk cId="862277689" sldId="257"/>
            <ac:spMk id="6" creationId="{00000000-0000-0000-0000-000000000000}"/>
          </ac:spMkLst>
        </pc:spChg>
        <pc:cxnChg chg="mod">
          <ac:chgData name="ken tnd" userId="94962847807e97bd" providerId="Windows Live" clId="Web-{641E2DFE-0AFB-49F2-A12B-306A445E4700}" dt="2018-08-31T04:34:21.993" v="119" actId="14100"/>
          <ac:cxnSpMkLst>
            <pc:docMk/>
            <pc:sldMk cId="862277689" sldId="257"/>
            <ac:cxnSpMk id="152" creationId="{00000000-0000-0000-0000-000000000000}"/>
          </ac:cxnSpMkLst>
        </pc:cxnChg>
        <pc:cxnChg chg="mod">
          <ac:chgData name="ken tnd" userId="94962847807e97bd" providerId="Windows Live" clId="Web-{641E2DFE-0AFB-49F2-A12B-306A445E4700}" dt="2018-08-31T04:34:21.993" v="117" actId="14100"/>
          <ac:cxnSpMkLst>
            <pc:docMk/>
            <pc:sldMk cId="862277689" sldId="257"/>
            <ac:cxnSpMk id="155" creationId="{00000000-0000-0000-0000-000000000000}"/>
          </ac:cxnSpMkLst>
        </pc:cxnChg>
        <pc:cxnChg chg="mod">
          <ac:chgData name="ken tnd" userId="94962847807e97bd" providerId="Windows Live" clId="Web-{641E2DFE-0AFB-49F2-A12B-306A445E4700}" dt="2018-08-31T04:34:21.993" v="116" actId="14100"/>
          <ac:cxnSpMkLst>
            <pc:docMk/>
            <pc:sldMk cId="862277689" sldId="257"/>
            <ac:cxnSpMk id="161" creationId="{00000000-0000-0000-0000-000000000000}"/>
          </ac:cxnSpMkLst>
        </pc:cxnChg>
        <pc:cxnChg chg="mod">
          <ac:chgData name="ken tnd" userId="94962847807e97bd" providerId="Windows Live" clId="Web-{641E2DFE-0AFB-49F2-A12B-306A445E4700}" dt="2018-08-31T04:34:21.993" v="115" actId="14100"/>
          <ac:cxnSpMkLst>
            <pc:docMk/>
            <pc:sldMk cId="862277689" sldId="257"/>
            <ac:cxnSpMk id="163" creationId="{00000000-0000-0000-0000-000000000000}"/>
          </ac:cxnSpMkLst>
        </pc:cxnChg>
      </pc:sldChg>
      <pc:sldChg chg="modSp">
        <pc:chgData name="ken tnd" userId="94962847807e97bd" providerId="Windows Live" clId="Web-{641E2DFE-0AFB-49F2-A12B-306A445E4700}" dt="2018-08-31T04:33:02.728" v="105"/>
        <pc:sldMkLst>
          <pc:docMk/>
          <pc:sldMk cId="1061454254" sldId="259"/>
        </pc:sldMkLst>
        <pc:graphicFrameChg chg="mod modGraphic">
          <ac:chgData name="ken tnd" userId="94962847807e97bd" providerId="Windows Live" clId="Web-{641E2DFE-0AFB-49F2-A12B-306A445E4700}" dt="2018-08-31T04:33:02.728" v="105"/>
          <ac:graphicFrameMkLst>
            <pc:docMk/>
            <pc:sldMk cId="1061454254" sldId="259"/>
            <ac:graphicFrameMk id="4" creationId="{00000000-0000-0000-0000-000000000000}"/>
          </ac:graphicFrameMkLst>
        </pc:graphicFrameChg>
      </pc:sldChg>
    </pc:docChg>
  </pc:docChgLst>
  <pc:docChgLst>
    <pc:chgData name="ken tnd" userId="94962847807e97bd" providerId="Windows Live" clId="Web-{4BF94E0D-65D3-4912-A394-A9E382954095}"/>
    <pc:docChg chg="modSld">
      <pc:chgData name="ken tnd" userId="94962847807e97bd" providerId="Windows Live" clId="Web-{4BF94E0D-65D3-4912-A394-A9E382954095}" dt="2018-09-13T01:49:08.200" v="18"/>
      <pc:docMkLst>
        <pc:docMk/>
      </pc:docMkLst>
      <pc:sldChg chg="modSp">
        <pc:chgData name="ken tnd" userId="94962847807e97bd" providerId="Windows Live" clId="Web-{4BF94E0D-65D3-4912-A394-A9E382954095}" dt="2018-09-13T01:49:08.200" v="18"/>
        <pc:sldMkLst>
          <pc:docMk/>
          <pc:sldMk cId="1061454254" sldId="259"/>
        </pc:sldMkLst>
        <pc:graphicFrameChg chg="mod modGraphic">
          <ac:chgData name="ken tnd" userId="94962847807e97bd" providerId="Windows Live" clId="Web-{4BF94E0D-65D3-4912-A394-A9E382954095}" dt="2018-09-13T01:49:08.200" v="18"/>
          <ac:graphicFrameMkLst>
            <pc:docMk/>
            <pc:sldMk cId="1061454254" sldId="259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2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6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90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2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6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9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8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5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63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1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2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6892-9748-4695-95FE-DD3EB2C9BFC4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17F9-F28A-4173-A405-DC72F668D0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2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28822"/>
              </p:ext>
            </p:extLst>
          </p:nvPr>
        </p:nvGraphicFramePr>
        <p:xfrm>
          <a:off x="323528" y="836712"/>
          <a:ext cx="856895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4541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Backup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Remarks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Beijing – Melbourne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</a:rPr>
                        <a:t>to be confirmed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No update from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 both </a:t>
                      </a:r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before TT-GISC2018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2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Beijing – Tokyo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operational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kumimoji="1" lang="en-US" altLang="ja-JP" sz="1600" dirty="0"/>
                        <a:t>utilize RMTN</a:t>
                      </a:r>
                      <a:r>
                        <a:rPr kumimoji="1" lang="en-US" altLang="ja-JP" sz="1600" baseline="0" dirty="0"/>
                        <a:t>, </a:t>
                      </a:r>
                      <a:r>
                        <a:rPr kumimoji="1" lang="en-US" altLang="ja-JP" sz="1600" baseline="0" dirty="0" err="1"/>
                        <a:t>Bkup</a:t>
                      </a:r>
                      <a:r>
                        <a:rPr kumimoji="1" lang="en-US" altLang="ja-JP" sz="1600" baseline="0" dirty="0"/>
                        <a:t> document, annual </a:t>
                      </a:r>
                      <a:r>
                        <a:rPr kumimoji="1" lang="en-US" altLang="ja-JP" sz="1600" baseline="0" dirty="0" smtClean="0"/>
                        <a:t>F2F </a:t>
                      </a:r>
                      <a:r>
                        <a:rPr kumimoji="1" lang="en-US" altLang="ja-JP" sz="1600" baseline="0" dirty="0"/>
                        <a:t>meeting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3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Brasilia – Pretoria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negotiating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No update from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 both </a:t>
                      </a:r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before TT-GISC2018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716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4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Brasilia –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Washington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negotiating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No update from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 both </a:t>
                      </a:r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before TT-GISC2018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Casablanca – Toulouse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i="1" u="sng" dirty="0" smtClean="0"/>
                        <a:t>operational</a:t>
                      </a:r>
                      <a:endParaRPr kumimoji="1" lang="ja-JP" altLang="en-US" i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i="1" u="sng" dirty="0" smtClean="0"/>
                        <a:t>No info. From Casablanca before TT-GISC2018</a:t>
                      </a:r>
                      <a:endParaRPr kumimoji="1" lang="ja-JP" altLang="en-US" sz="1200" i="1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Exeter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– Pretoria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to be confirmed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-side info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.(Jeddah)  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No update before TT-GISC2018</a:t>
                      </a:r>
                      <a:endParaRPr kumimoji="1" lang="en-US" altLang="ja-JP" sz="1200" i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Exeter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– Toulouse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operational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i="1" u="sng" dirty="0" smtClean="0"/>
                        <a:t>Meeting in Oct 2017</a:t>
                      </a:r>
                      <a:endParaRPr kumimoji="1" lang="ja-JP" altLang="en-US" sz="1600" i="1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Jeddah –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Seoul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i="1" u="sng" dirty="0" smtClean="0"/>
                        <a:t>planned</a:t>
                      </a:r>
                      <a:r>
                        <a:rPr kumimoji="1" lang="en-US" altLang="ja-JP" sz="1200" i="1" u="sng" dirty="0" smtClean="0"/>
                        <a:t> </a:t>
                      </a:r>
                      <a:endParaRPr kumimoji="1" lang="ja-JP" altLang="en-US" sz="1200" i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i="1" u="sng" baseline="0" dirty="0" smtClean="0"/>
                        <a:t>Exchanged letter of agreemen</a:t>
                      </a:r>
                      <a:r>
                        <a:rPr kumimoji="1" lang="en-US" altLang="ja-JP" sz="1600" i="1" u="sng" baseline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Melbourne – Seoul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planned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GB" altLang="ja-JP" sz="1600" i="1" u="sng" dirty="0" smtClean="0"/>
                        <a:t>Exchanged letter of agreement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Melbourne – Tokyo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planned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kumimoji="1" lang="en-US" altLang="ja-JP" sz="1600" baseline="0" dirty="0"/>
                        <a:t>exchanged PR letter, held </a:t>
                      </a:r>
                      <a:r>
                        <a:rPr kumimoji="1" lang="en-US" altLang="ja-JP" sz="1600" baseline="0" dirty="0" smtClean="0"/>
                        <a:t>F2F </a:t>
                      </a:r>
                      <a:r>
                        <a:rPr kumimoji="1" lang="en-US" altLang="ja-JP" sz="1600" baseline="0" dirty="0"/>
                        <a:t>meetings 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Moscow – Offenbach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operational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u="sng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Moscow –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Toulouse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operational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u="sng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</a:rPr>
                        <a:t>New Delhi – </a:t>
                      </a:r>
                      <a:r>
                        <a:rPr kumimoji="1" lang="en-US" altLang="ja-JP" sz="1800" i="1" u="sng" kern="1200" dirty="0" smtClean="0">
                          <a:solidFill>
                            <a:schemeClr val="tx1"/>
                          </a:solidFill>
                        </a:rPr>
                        <a:t>Seoul</a:t>
                      </a:r>
                      <a:endParaRPr kumimoji="1" lang="en-US" altLang="ja-JP" sz="1800" i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1" u="sng" dirty="0" smtClean="0"/>
                        <a:t>planned </a:t>
                      </a:r>
                      <a:endParaRPr kumimoji="1" lang="ja-JP" altLang="en-US" sz="1800" b="0" i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i="1" u="sng" baseline="0" dirty="0" smtClean="0"/>
                        <a:t>Exchanged letter of agreement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Offenbach – Tokyo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operational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err="1"/>
                        <a:t>AoR</a:t>
                      </a:r>
                      <a:r>
                        <a:rPr kumimoji="1" lang="en-US" altLang="ja-JP" sz="1600" baseline="0" dirty="0"/>
                        <a:t> ftp/https, </a:t>
                      </a:r>
                      <a:r>
                        <a:rPr kumimoji="1" lang="en-US" altLang="ja-JP" sz="1600" baseline="0" dirty="0" err="1"/>
                        <a:t>Bkup</a:t>
                      </a:r>
                      <a:r>
                        <a:rPr kumimoji="1" lang="en-US" altLang="ja-JP" sz="1600" baseline="0" dirty="0"/>
                        <a:t> document, monthly telco.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4541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15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Offenbach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– Tehran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to be confirmed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i="1" u="sng" dirty="0" smtClean="0">
                          <a:solidFill>
                            <a:srgbClr val="FF0000"/>
                          </a:solidFill>
                        </a:rPr>
                        <a:t>One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-side info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.(Thran)  </a:t>
                      </a:r>
                      <a:r>
                        <a:rPr kumimoji="1" lang="en-US" altLang="ja-JP" sz="1200" i="1" u="sng" baseline="0" dirty="0" smtClean="0">
                          <a:solidFill>
                            <a:srgbClr val="FF0000"/>
                          </a:solidFill>
                        </a:rPr>
                        <a:t>No update before TT-GISC2018</a:t>
                      </a:r>
                      <a:endParaRPr kumimoji="1" lang="en-US" altLang="ja-JP" sz="1200" i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843808" y="170717"/>
            <a:ext cx="281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GISC – GISC mutual backup </a:t>
            </a:r>
            <a:endParaRPr kumimoji="1" lang="ja-JP" alt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2160" y="386160"/>
            <a:ext cx="245669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i="1" u="sng" dirty="0"/>
              <a:t>To be </a:t>
            </a:r>
            <a:r>
              <a:rPr lang="en-US" altLang="ja-JP" sz="1400" i="1" u="sng" dirty="0"/>
              <a:t>updated by</a:t>
            </a:r>
            <a:r>
              <a:rPr kumimoji="1" lang="en-US" altLang="ja-JP" sz="1400" i="1" u="sng" dirty="0"/>
              <a:t> TT-GISC-</a:t>
            </a:r>
            <a:r>
              <a:rPr kumimoji="1" lang="en-US" altLang="ja-JP" sz="1400" b="1" i="1" u="sng" dirty="0"/>
              <a:t>2018</a:t>
            </a:r>
            <a:endParaRPr kumimoji="1" lang="ja-JP" altLang="en-US" sz="1400" b="1" i="1" u="sng" dirty="0"/>
          </a:p>
        </p:txBody>
      </p:sp>
    </p:spTree>
    <p:extLst>
      <p:ext uri="{BB962C8B-B14F-4D97-AF65-F5344CB8AC3E}">
        <p14:creationId xmlns:p14="http://schemas.microsoft.com/office/powerpoint/2010/main" val="106145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928992" cy="511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71" y="620688"/>
            <a:ext cx="32861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043608" y="508030"/>
            <a:ext cx="2622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GISC Backup Matrix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992163"/>
            <a:ext cx="1779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Updated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by TT-GISC 2017</a:t>
            </a:r>
          </a:p>
        </p:txBody>
      </p:sp>
    </p:spTree>
    <p:extLst>
      <p:ext uri="{BB962C8B-B14F-4D97-AF65-F5344CB8AC3E}">
        <p14:creationId xmlns:p14="http://schemas.microsoft.com/office/powerpoint/2010/main" val="317109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51"/>
          <p:cNvSpPr txBox="1"/>
          <p:nvPr/>
        </p:nvSpPr>
        <p:spPr>
          <a:xfrm>
            <a:off x="251520" y="116632"/>
            <a:ext cx="204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GISC backup matrix</a:t>
            </a:r>
          </a:p>
        </p:txBody>
      </p:sp>
      <p:cxnSp>
        <p:nvCxnSpPr>
          <p:cNvPr id="154" name="直線コネクタ 153"/>
          <p:cNvCxnSpPr>
            <a:stCxn id="199" idx="4"/>
            <a:endCxn id="221" idx="3"/>
          </p:cNvCxnSpPr>
          <p:nvPr/>
        </p:nvCxnSpPr>
        <p:spPr>
          <a:xfrm>
            <a:off x="4680012" y="1909976"/>
            <a:ext cx="766629" cy="19802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>
            <a:stCxn id="80" idx="5"/>
            <a:endCxn id="221" idx="3"/>
          </p:cNvCxnSpPr>
          <p:nvPr/>
        </p:nvCxnSpPr>
        <p:spPr>
          <a:xfrm flipV="1">
            <a:off x="3625351" y="2108005"/>
            <a:ext cx="1821290" cy="6146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>
            <a:stCxn id="120" idx="5"/>
            <a:endCxn id="221" idx="3"/>
          </p:cNvCxnSpPr>
          <p:nvPr/>
        </p:nvCxnSpPr>
        <p:spPr>
          <a:xfrm flipV="1">
            <a:off x="2977279" y="2108005"/>
            <a:ext cx="2469362" cy="64807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>
            <a:stCxn id="144" idx="6"/>
            <a:endCxn id="221" idx="3"/>
          </p:cNvCxnSpPr>
          <p:nvPr/>
        </p:nvCxnSpPr>
        <p:spPr>
          <a:xfrm flipV="1">
            <a:off x="2699792" y="2108005"/>
            <a:ext cx="2746849" cy="148670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stCxn id="344" idx="7"/>
            <a:endCxn id="221" idx="3"/>
          </p:cNvCxnSpPr>
          <p:nvPr/>
        </p:nvCxnSpPr>
        <p:spPr>
          <a:xfrm flipV="1">
            <a:off x="3542798" y="2108005"/>
            <a:ext cx="1903843" cy="327417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stCxn id="199" idx="4"/>
            <a:endCxn id="251" idx="3"/>
          </p:cNvCxnSpPr>
          <p:nvPr/>
        </p:nvCxnSpPr>
        <p:spPr>
          <a:xfrm>
            <a:off x="4680012" y="1909976"/>
            <a:ext cx="1342693" cy="63007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>
            <a:stCxn id="199" idx="4"/>
            <a:endCxn id="306" idx="1"/>
          </p:cNvCxnSpPr>
          <p:nvPr/>
        </p:nvCxnSpPr>
        <p:spPr>
          <a:xfrm>
            <a:off x="4680012" y="1909976"/>
            <a:ext cx="766629" cy="367550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>
            <a:stCxn id="199" idx="4"/>
            <a:endCxn id="344" idx="7"/>
          </p:cNvCxnSpPr>
          <p:nvPr/>
        </p:nvCxnSpPr>
        <p:spPr>
          <a:xfrm flipH="1">
            <a:off x="3542798" y="1909976"/>
            <a:ext cx="1137214" cy="3472208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>
            <a:stCxn id="199" idx="4"/>
            <a:endCxn id="80" idx="5"/>
          </p:cNvCxnSpPr>
          <p:nvPr/>
        </p:nvCxnSpPr>
        <p:spPr>
          <a:xfrm flipH="1">
            <a:off x="3625351" y="1909976"/>
            <a:ext cx="1054661" cy="2594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直線コネクタ 298"/>
          <p:cNvCxnSpPr>
            <a:stCxn id="80" idx="5"/>
            <a:endCxn id="251" idx="3"/>
          </p:cNvCxnSpPr>
          <p:nvPr/>
        </p:nvCxnSpPr>
        <p:spPr>
          <a:xfrm>
            <a:off x="3625351" y="2169468"/>
            <a:ext cx="2397354" cy="37058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/>
          <p:cNvCxnSpPr>
            <a:stCxn id="80" idx="5"/>
            <a:endCxn id="306" idx="1"/>
          </p:cNvCxnSpPr>
          <p:nvPr/>
        </p:nvCxnSpPr>
        <p:spPr>
          <a:xfrm>
            <a:off x="3625351" y="2169468"/>
            <a:ext cx="1821290" cy="341601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/>
          <p:cNvCxnSpPr>
            <a:stCxn id="80" idx="5"/>
            <a:endCxn id="344" idx="7"/>
          </p:cNvCxnSpPr>
          <p:nvPr/>
        </p:nvCxnSpPr>
        <p:spPr>
          <a:xfrm flipH="1">
            <a:off x="3542798" y="2169468"/>
            <a:ext cx="82553" cy="321271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直線コネクタ 306"/>
          <p:cNvCxnSpPr>
            <a:stCxn id="120" idx="5"/>
            <a:endCxn id="144" idx="6"/>
          </p:cNvCxnSpPr>
          <p:nvPr/>
        </p:nvCxnSpPr>
        <p:spPr>
          <a:xfrm flipH="1">
            <a:off x="2699792" y="2756077"/>
            <a:ext cx="277487" cy="83863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コネクタ 308"/>
          <p:cNvCxnSpPr>
            <a:stCxn id="80" idx="5"/>
            <a:endCxn id="120" idx="5"/>
          </p:cNvCxnSpPr>
          <p:nvPr/>
        </p:nvCxnSpPr>
        <p:spPr>
          <a:xfrm flipH="1">
            <a:off x="2977279" y="2169468"/>
            <a:ext cx="648072" cy="58660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/>
          <p:cNvCxnSpPr>
            <a:stCxn id="120" idx="5"/>
            <a:endCxn id="306" idx="1"/>
          </p:cNvCxnSpPr>
          <p:nvPr/>
        </p:nvCxnSpPr>
        <p:spPr>
          <a:xfrm>
            <a:off x="2977279" y="2756077"/>
            <a:ext cx="2469362" cy="282940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コネクタ 322"/>
          <p:cNvCxnSpPr>
            <a:stCxn id="120" idx="5"/>
            <a:endCxn id="344" idx="7"/>
          </p:cNvCxnSpPr>
          <p:nvPr/>
        </p:nvCxnSpPr>
        <p:spPr>
          <a:xfrm>
            <a:off x="2977279" y="2756077"/>
            <a:ext cx="565519" cy="262610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直線コネクタ 326"/>
          <p:cNvCxnSpPr>
            <a:stCxn id="144" idx="6"/>
            <a:endCxn id="344" idx="7"/>
          </p:cNvCxnSpPr>
          <p:nvPr/>
        </p:nvCxnSpPr>
        <p:spPr>
          <a:xfrm>
            <a:off x="2699792" y="3594714"/>
            <a:ext cx="843006" cy="178747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コネクタ 328"/>
          <p:cNvCxnSpPr>
            <a:stCxn id="144" idx="6"/>
            <a:endCxn id="306" idx="1"/>
          </p:cNvCxnSpPr>
          <p:nvPr/>
        </p:nvCxnSpPr>
        <p:spPr>
          <a:xfrm>
            <a:off x="2699792" y="3594714"/>
            <a:ext cx="2746849" cy="199076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線コネクタ 330"/>
          <p:cNvCxnSpPr>
            <a:stCxn id="144" idx="6"/>
            <a:endCxn id="251" idx="3"/>
          </p:cNvCxnSpPr>
          <p:nvPr/>
        </p:nvCxnSpPr>
        <p:spPr>
          <a:xfrm flipV="1">
            <a:off x="2699792" y="2540053"/>
            <a:ext cx="3322913" cy="105466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コネクタ 332"/>
          <p:cNvCxnSpPr>
            <a:stCxn id="344" idx="7"/>
            <a:endCxn id="306" idx="1"/>
          </p:cNvCxnSpPr>
          <p:nvPr/>
        </p:nvCxnSpPr>
        <p:spPr>
          <a:xfrm>
            <a:off x="3542798" y="5382184"/>
            <a:ext cx="1903843" cy="20329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/>
          <p:cNvCxnSpPr>
            <a:stCxn id="344" idx="7"/>
            <a:endCxn id="251" idx="3"/>
          </p:cNvCxnSpPr>
          <p:nvPr/>
        </p:nvCxnSpPr>
        <p:spPr>
          <a:xfrm flipV="1">
            <a:off x="3542798" y="2540053"/>
            <a:ext cx="2479907" cy="284213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2603719" y="954420"/>
            <a:ext cx="939681" cy="584775"/>
          </a:xfrm>
          <a:prstGeom prst="rect">
            <a:avLst/>
          </a:prstGeom>
          <a:solidFill>
            <a:srgbClr val="99FF99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(2?)</a:t>
            </a:r>
          </a:p>
          <a:p>
            <a:pPr algn="ctr"/>
            <a:r>
              <a:rPr kumimoji="1" lang="en-US" altLang="ja-JP" sz="1600" dirty="0"/>
              <a:t>Exeter</a:t>
            </a:r>
            <a:endParaRPr kumimoji="1" lang="ja-JP" altLang="en-US" sz="1600" dirty="0"/>
          </a:p>
        </p:txBody>
      </p:sp>
      <p:cxnSp>
        <p:nvCxnSpPr>
          <p:cNvPr id="116" name="直線コネクタ 115"/>
          <p:cNvCxnSpPr>
            <a:stCxn id="111" idx="2"/>
            <a:endCxn id="80" idx="1"/>
          </p:cNvCxnSpPr>
          <p:nvPr/>
        </p:nvCxnSpPr>
        <p:spPr>
          <a:xfrm>
            <a:off x="3073560" y="1539195"/>
            <a:ext cx="500873" cy="579355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テキスト ボックス 118"/>
          <p:cNvSpPr txBox="1"/>
          <p:nvPr/>
        </p:nvSpPr>
        <p:spPr>
          <a:xfrm>
            <a:off x="992955" y="1707240"/>
            <a:ext cx="1047980" cy="584775"/>
          </a:xfrm>
          <a:prstGeom prst="rect">
            <a:avLst/>
          </a:prstGeom>
          <a:solidFill>
            <a:srgbClr val="99FF99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(3?)</a:t>
            </a:r>
          </a:p>
          <a:p>
            <a:pPr algn="ctr"/>
            <a:r>
              <a:rPr kumimoji="1" lang="en-US" altLang="ja-JP" sz="1600" dirty="0"/>
              <a:t>Offenbach</a:t>
            </a:r>
            <a:endParaRPr kumimoji="1" lang="ja-JP" altLang="en-US" sz="1600" dirty="0"/>
          </a:p>
        </p:txBody>
      </p:sp>
      <p:cxnSp>
        <p:nvCxnSpPr>
          <p:cNvPr id="121" name="直線コネクタ 120"/>
          <p:cNvCxnSpPr>
            <a:stCxn id="119" idx="3"/>
            <a:endCxn id="120" idx="1"/>
          </p:cNvCxnSpPr>
          <p:nvPr/>
        </p:nvCxnSpPr>
        <p:spPr>
          <a:xfrm>
            <a:off x="2040935" y="1999628"/>
            <a:ext cx="885426" cy="705531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テキスト ボックス 142"/>
          <p:cNvSpPr txBox="1"/>
          <p:nvPr/>
        </p:nvSpPr>
        <p:spPr>
          <a:xfrm>
            <a:off x="1015675" y="3009168"/>
            <a:ext cx="939681" cy="584775"/>
          </a:xfrm>
          <a:prstGeom prst="rect">
            <a:avLst/>
          </a:prstGeom>
          <a:solidFill>
            <a:srgbClr val="99FF99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(3)</a:t>
            </a:r>
          </a:p>
          <a:p>
            <a:pPr algn="ctr"/>
            <a:r>
              <a:rPr kumimoji="1" lang="en-US" altLang="ja-JP" sz="1600" dirty="0"/>
              <a:t>Toulouse</a:t>
            </a:r>
            <a:endParaRPr kumimoji="1" lang="ja-JP" altLang="en-US" sz="1600" dirty="0"/>
          </a:p>
        </p:txBody>
      </p:sp>
      <p:cxnSp>
        <p:nvCxnSpPr>
          <p:cNvPr id="145" name="直線コネクタ 144"/>
          <p:cNvCxnSpPr>
            <a:stCxn id="143" idx="3"/>
            <a:endCxn id="144" idx="2"/>
          </p:cNvCxnSpPr>
          <p:nvPr/>
        </p:nvCxnSpPr>
        <p:spPr>
          <a:xfrm>
            <a:off x="1955356" y="3301556"/>
            <a:ext cx="672428" cy="293158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テキスト ボックス 186"/>
          <p:cNvSpPr txBox="1"/>
          <p:nvPr/>
        </p:nvSpPr>
        <p:spPr>
          <a:xfrm>
            <a:off x="4217232" y="954421"/>
            <a:ext cx="889026" cy="584775"/>
          </a:xfrm>
          <a:prstGeom prst="rect">
            <a:avLst/>
          </a:prstGeom>
          <a:solidFill>
            <a:srgbClr val="99FF99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(2)</a:t>
            </a:r>
          </a:p>
          <a:p>
            <a:pPr algn="ctr"/>
            <a:r>
              <a:rPr kumimoji="1" lang="en-US" altLang="ja-JP" sz="1600" dirty="0"/>
              <a:t>Moscow</a:t>
            </a:r>
            <a:endParaRPr kumimoji="1" lang="ja-JP" altLang="en-US" sz="1600" dirty="0"/>
          </a:p>
        </p:txBody>
      </p:sp>
      <p:cxnSp>
        <p:nvCxnSpPr>
          <p:cNvPr id="200" name="直線コネクタ 199"/>
          <p:cNvCxnSpPr>
            <a:stCxn id="187" idx="2"/>
            <a:endCxn id="199" idx="0"/>
          </p:cNvCxnSpPr>
          <p:nvPr/>
        </p:nvCxnSpPr>
        <p:spPr>
          <a:xfrm>
            <a:off x="4661745" y="1539196"/>
            <a:ext cx="18267" cy="298772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>
            <a:stCxn id="233" idx="2"/>
            <a:endCxn id="221" idx="7"/>
          </p:cNvCxnSpPr>
          <p:nvPr/>
        </p:nvCxnSpPr>
        <p:spPr>
          <a:xfrm flipH="1">
            <a:off x="5497559" y="1721411"/>
            <a:ext cx="483870" cy="335676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テキスト ボックス 232"/>
          <p:cNvSpPr txBox="1"/>
          <p:nvPr/>
        </p:nvSpPr>
        <p:spPr>
          <a:xfrm>
            <a:off x="5558877" y="1136636"/>
            <a:ext cx="845104" cy="584775"/>
          </a:xfrm>
          <a:prstGeom prst="rect">
            <a:avLst/>
          </a:prstGeom>
          <a:solidFill>
            <a:srgbClr val="99FF99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GISC (2)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Beijing</a:t>
            </a:r>
            <a:endParaRPr kumimoji="1" lang="ja-JP" altLang="en-US" sz="1600" dirty="0"/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7040280" y="2438230"/>
            <a:ext cx="939681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GISC (2?)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Seoul</a:t>
            </a:r>
            <a:endParaRPr kumimoji="1" lang="ja-JP" altLang="en-US" sz="1600" dirty="0"/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7076251" y="1338947"/>
            <a:ext cx="845103" cy="584775"/>
          </a:xfrm>
          <a:prstGeom prst="rect">
            <a:avLst/>
          </a:prstGeom>
          <a:solidFill>
            <a:srgbClr val="99FF99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GISC (3)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Tokyo</a:t>
            </a:r>
            <a:endParaRPr kumimoji="1" lang="ja-JP" altLang="en-US" sz="1600" dirty="0"/>
          </a:p>
        </p:txBody>
      </p:sp>
      <p:cxnSp>
        <p:nvCxnSpPr>
          <p:cNvPr id="252" name="直線コネクタ 251"/>
          <p:cNvCxnSpPr>
            <a:stCxn id="250" idx="1"/>
            <a:endCxn id="251" idx="7"/>
          </p:cNvCxnSpPr>
          <p:nvPr/>
        </p:nvCxnSpPr>
        <p:spPr>
          <a:xfrm flipH="1">
            <a:off x="6073623" y="1631335"/>
            <a:ext cx="1002628" cy="857800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テキスト ボックス 290"/>
          <p:cNvSpPr txBox="1"/>
          <p:nvPr/>
        </p:nvSpPr>
        <p:spPr>
          <a:xfrm>
            <a:off x="5229424" y="6156593"/>
            <a:ext cx="1114408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GISC (3)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Melbourne</a:t>
            </a:r>
            <a:endParaRPr kumimoji="1" lang="ja-JP" altLang="en-US" sz="1600" dirty="0"/>
          </a:p>
        </p:txBody>
      </p:sp>
      <p:cxnSp>
        <p:nvCxnSpPr>
          <p:cNvPr id="308" name="直線コネクタ 307"/>
          <p:cNvCxnSpPr>
            <a:stCxn id="291" idx="0"/>
            <a:endCxn id="306" idx="5"/>
          </p:cNvCxnSpPr>
          <p:nvPr/>
        </p:nvCxnSpPr>
        <p:spPr>
          <a:xfrm flipH="1" flipV="1">
            <a:off x="5497559" y="5636397"/>
            <a:ext cx="289069" cy="520196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テキスト ボックス 341"/>
          <p:cNvSpPr txBox="1"/>
          <p:nvPr/>
        </p:nvSpPr>
        <p:spPr>
          <a:xfrm>
            <a:off x="2305371" y="6094745"/>
            <a:ext cx="1175964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(1)</a:t>
            </a:r>
          </a:p>
          <a:p>
            <a:pPr algn="ctr"/>
            <a:r>
              <a:rPr kumimoji="1" lang="en-US" altLang="ja-JP" sz="1600" dirty="0"/>
              <a:t>Washington</a:t>
            </a:r>
            <a:endParaRPr kumimoji="1" lang="ja-JP" altLang="en-US" sz="1600" dirty="0"/>
          </a:p>
        </p:txBody>
      </p:sp>
      <p:cxnSp>
        <p:nvCxnSpPr>
          <p:cNvPr id="345" name="直線コネクタ 344"/>
          <p:cNvCxnSpPr>
            <a:stCxn id="342" idx="0"/>
            <a:endCxn id="344" idx="3"/>
          </p:cNvCxnSpPr>
          <p:nvPr/>
        </p:nvCxnSpPr>
        <p:spPr>
          <a:xfrm flipV="1">
            <a:off x="2893353" y="5433102"/>
            <a:ext cx="598527" cy="661643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テキスト ボックス 382"/>
          <p:cNvSpPr txBox="1"/>
          <p:nvPr/>
        </p:nvSpPr>
        <p:spPr>
          <a:xfrm>
            <a:off x="7081765" y="3558710"/>
            <a:ext cx="939681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GISC (1?)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Jeddah</a:t>
            </a:r>
            <a:endParaRPr kumimoji="1" lang="ja-JP" altLang="en-US" sz="1600" dirty="0"/>
          </a:p>
        </p:txBody>
      </p:sp>
      <p:sp>
        <p:nvSpPr>
          <p:cNvPr id="384" name="テキスト ボックス 383"/>
          <p:cNvSpPr txBox="1"/>
          <p:nvPr/>
        </p:nvSpPr>
        <p:spPr>
          <a:xfrm>
            <a:off x="6871194" y="5718950"/>
            <a:ext cx="1042850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(?)</a:t>
            </a:r>
          </a:p>
          <a:p>
            <a:pPr algn="ctr"/>
            <a:r>
              <a:rPr kumimoji="1" lang="en-US" altLang="ja-JP" sz="1600" dirty="0"/>
              <a:t>New Delhi</a:t>
            </a:r>
            <a:endParaRPr kumimoji="1" lang="ja-JP" altLang="en-US" sz="1600" dirty="0"/>
          </a:p>
        </p:txBody>
      </p:sp>
      <p:sp>
        <p:nvSpPr>
          <p:cNvPr id="386" name="テキスト ボックス 385"/>
          <p:cNvSpPr txBox="1"/>
          <p:nvPr/>
        </p:nvSpPr>
        <p:spPr>
          <a:xfrm>
            <a:off x="3965372" y="6083345"/>
            <a:ext cx="845103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(2)</a:t>
            </a:r>
          </a:p>
          <a:p>
            <a:pPr algn="ctr"/>
            <a:r>
              <a:rPr kumimoji="1" lang="en-US" altLang="ja-JP" sz="1600" dirty="0"/>
              <a:t>Brasilia</a:t>
            </a:r>
            <a:endParaRPr kumimoji="1" lang="ja-JP" altLang="en-US" sz="1600" dirty="0"/>
          </a:p>
        </p:txBody>
      </p:sp>
      <p:sp>
        <p:nvSpPr>
          <p:cNvPr id="387" name="テキスト ボックス 386"/>
          <p:cNvSpPr txBox="1"/>
          <p:nvPr/>
        </p:nvSpPr>
        <p:spPr>
          <a:xfrm>
            <a:off x="7069744" y="4539016"/>
            <a:ext cx="939681" cy="584775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GISC (1?)</a:t>
            </a:r>
            <a:endParaRPr kumimoji="1" lang="en-US" altLang="ja-JP" sz="1600" dirty="0"/>
          </a:p>
          <a:p>
            <a:pPr algn="ctr"/>
            <a:r>
              <a:rPr kumimoji="1" lang="en-US" altLang="ja-JP" sz="1600" dirty="0"/>
              <a:t>Tehran</a:t>
            </a:r>
            <a:endParaRPr kumimoji="1" lang="ja-JP" altLang="en-US" sz="1600" dirty="0"/>
          </a:p>
        </p:txBody>
      </p:sp>
      <p:sp>
        <p:nvSpPr>
          <p:cNvPr id="388" name="テキスト ボックス 387"/>
          <p:cNvSpPr txBox="1"/>
          <p:nvPr/>
        </p:nvSpPr>
        <p:spPr>
          <a:xfrm>
            <a:off x="929862" y="4095248"/>
            <a:ext cx="1111073" cy="584775"/>
          </a:xfrm>
          <a:prstGeom prst="rect">
            <a:avLst/>
          </a:prstGeom>
          <a:noFill/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 (1)</a:t>
            </a:r>
          </a:p>
          <a:p>
            <a:pPr algn="ctr"/>
            <a:r>
              <a:rPr kumimoji="1" lang="en-US" altLang="ja-JP" sz="1600" dirty="0"/>
              <a:t>Casablanca</a:t>
            </a:r>
            <a:endParaRPr kumimoji="1" lang="ja-JP" altLang="en-US" sz="1600" dirty="0"/>
          </a:p>
        </p:txBody>
      </p:sp>
      <p:sp>
        <p:nvSpPr>
          <p:cNvPr id="389" name="テキスト ボックス 388"/>
          <p:cNvSpPr txBox="1"/>
          <p:nvPr/>
        </p:nvSpPr>
        <p:spPr>
          <a:xfrm>
            <a:off x="1167459" y="5498570"/>
            <a:ext cx="893193" cy="584775"/>
          </a:xfrm>
          <a:prstGeom prst="rect">
            <a:avLst/>
          </a:prstGeom>
          <a:solidFill>
            <a:srgbClr val="FFFF66"/>
          </a:solidFill>
          <a:ln w="38100" cmpd="dbl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GISC(2?)</a:t>
            </a:r>
          </a:p>
          <a:p>
            <a:pPr algn="ctr"/>
            <a:r>
              <a:rPr kumimoji="1" lang="en-US" altLang="ja-JP" sz="1600" dirty="0"/>
              <a:t>Pretoria</a:t>
            </a:r>
            <a:endParaRPr kumimoji="1" lang="ja-JP" altLang="en-US" sz="1600" dirty="0"/>
          </a:p>
        </p:txBody>
      </p:sp>
      <p:cxnSp>
        <p:nvCxnSpPr>
          <p:cNvPr id="502" name="直線コネクタ 501"/>
          <p:cNvCxnSpPr>
            <a:stCxn id="476" idx="2"/>
            <a:endCxn id="251" idx="3"/>
          </p:cNvCxnSpPr>
          <p:nvPr/>
        </p:nvCxnSpPr>
        <p:spPr>
          <a:xfrm flipH="1" flipV="1">
            <a:off x="6022705" y="2540053"/>
            <a:ext cx="349495" cy="55060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直線コネクタ 503"/>
          <p:cNvCxnSpPr>
            <a:stCxn id="476" idx="2"/>
            <a:endCxn id="221" idx="3"/>
          </p:cNvCxnSpPr>
          <p:nvPr/>
        </p:nvCxnSpPr>
        <p:spPr>
          <a:xfrm flipH="1" flipV="1">
            <a:off x="5446641" y="2108005"/>
            <a:ext cx="925559" cy="98265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直線コネクタ 505"/>
          <p:cNvCxnSpPr>
            <a:stCxn id="476" idx="2"/>
            <a:endCxn id="199" idx="4"/>
          </p:cNvCxnSpPr>
          <p:nvPr/>
        </p:nvCxnSpPr>
        <p:spPr>
          <a:xfrm flipH="1" flipV="1">
            <a:off x="4680012" y="1909976"/>
            <a:ext cx="1692188" cy="118068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直線コネクタ 507"/>
          <p:cNvCxnSpPr>
            <a:stCxn id="476" idx="2"/>
            <a:endCxn id="80" idx="5"/>
          </p:cNvCxnSpPr>
          <p:nvPr/>
        </p:nvCxnSpPr>
        <p:spPr>
          <a:xfrm flipH="1" flipV="1">
            <a:off x="3625351" y="2169468"/>
            <a:ext cx="2746849" cy="92119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直線コネクタ 509"/>
          <p:cNvCxnSpPr>
            <a:stCxn id="476" idx="2"/>
            <a:endCxn id="120" idx="5"/>
          </p:cNvCxnSpPr>
          <p:nvPr/>
        </p:nvCxnSpPr>
        <p:spPr>
          <a:xfrm flipH="1" flipV="1">
            <a:off x="2977279" y="2756077"/>
            <a:ext cx="3394921" cy="33458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直線コネクタ 511"/>
          <p:cNvCxnSpPr>
            <a:stCxn id="476" idx="2"/>
            <a:endCxn id="144" idx="6"/>
          </p:cNvCxnSpPr>
          <p:nvPr/>
        </p:nvCxnSpPr>
        <p:spPr>
          <a:xfrm flipH="1">
            <a:off x="2699792" y="3090658"/>
            <a:ext cx="3672408" cy="50405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直線コネクタ 513"/>
          <p:cNvCxnSpPr>
            <a:stCxn id="476" idx="2"/>
            <a:endCxn id="472" idx="6"/>
          </p:cNvCxnSpPr>
          <p:nvPr/>
        </p:nvCxnSpPr>
        <p:spPr>
          <a:xfrm flipH="1">
            <a:off x="2771800" y="3090658"/>
            <a:ext cx="3600400" cy="122413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直線コネクタ 515"/>
          <p:cNvCxnSpPr>
            <a:stCxn id="476" idx="2"/>
            <a:endCxn id="473" idx="7"/>
          </p:cNvCxnSpPr>
          <p:nvPr/>
        </p:nvCxnSpPr>
        <p:spPr>
          <a:xfrm flipH="1">
            <a:off x="2977279" y="3090658"/>
            <a:ext cx="3394921" cy="177474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直線コネクタ 517"/>
          <p:cNvCxnSpPr>
            <a:stCxn id="476" idx="2"/>
            <a:endCxn id="344" idx="7"/>
          </p:cNvCxnSpPr>
          <p:nvPr/>
        </p:nvCxnSpPr>
        <p:spPr>
          <a:xfrm flipH="1">
            <a:off x="3542798" y="3090658"/>
            <a:ext cx="2829402" cy="229152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直線コネクタ 519"/>
          <p:cNvCxnSpPr>
            <a:stCxn id="476" idx="2"/>
            <a:endCxn id="474" idx="0"/>
          </p:cNvCxnSpPr>
          <p:nvPr/>
        </p:nvCxnSpPr>
        <p:spPr>
          <a:xfrm flipH="1">
            <a:off x="4463988" y="3090658"/>
            <a:ext cx="1908212" cy="26282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直線コネクタ 525"/>
          <p:cNvCxnSpPr>
            <a:stCxn id="476" idx="2"/>
            <a:endCxn id="479" idx="2"/>
          </p:cNvCxnSpPr>
          <p:nvPr/>
        </p:nvCxnSpPr>
        <p:spPr>
          <a:xfrm>
            <a:off x="6372200" y="3090658"/>
            <a:ext cx="23274" cy="150512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コネクタ 547"/>
          <p:cNvCxnSpPr>
            <a:stCxn id="477" idx="2"/>
            <a:endCxn id="251" idx="3"/>
          </p:cNvCxnSpPr>
          <p:nvPr/>
        </p:nvCxnSpPr>
        <p:spPr>
          <a:xfrm flipH="1" flipV="1">
            <a:off x="6022705" y="2540053"/>
            <a:ext cx="493511" cy="127068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直線コネクタ 573"/>
          <p:cNvCxnSpPr>
            <a:stCxn id="477" idx="3"/>
            <a:endCxn id="221" idx="3"/>
          </p:cNvCxnSpPr>
          <p:nvPr/>
        </p:nvCxnSpPr>
        <p:spPr>
          <a:xfrm flipH="1" flipV="1">
            <a:off x="5446641" y="2108005"/>
            <a:ext cx="1080120" cy="17281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直線コネクタ 575"/>
          <p:cNvCxnSpPr>
            <a:stCxn id="477" idx="2"/>
            <a:endCxn id="199" idx="4"/>
          </p:cNvCxnSpPr>
          <p:nvPr/>
        </p:nvCxnSpPr>
        <p:spPr>
          <a:xfrm flipH="1" flipV="1">
            <a:off x="4680012" y="1909976"/>
            <a:ext cx="1836204" cy="190076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直線コネクタ 577"/>
          <p:cNvCxnSpPr>
            <a:stCxn id="477" idx="2"/>
            <a:endCxn id="80" idx="5"/>
          </p:cNvCxnSpPr>
          <p:nvPr/>
        </p:nvCxnSpPr>
        <p:spPr>
          <a:xfrm flipH="1" flipV="1">
            <a:off x="3625351" y="2169468"/>
            <a:ext cx="2890865" cy="164127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直線コネクタ 580"/>
          <p:cNvCxnSpPr>
            <a:stCxn id="477" idx="2"/>
            <a:endCxn id="120" idx="5"/>
          </p:cNvCxnSpPr>
          <p:nvPr/>
        </p:nvCxnSpPr>
        <p:spPr>
          <a:xfrm flipH="1" flipV="1">
            <a:off x="2977279" y="2756077"/>
            <a:ext cx="3538937" cy="105466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直線コネクタ 582"/>
          <p:cNvCxnSpPr>
            <a:stCxn id="477" idx="2"/>
            <a:endCxn id="144" idx="6"/>
          </p:cNvCxnSpPr>
          <p:nvPr/>
        </p:nvCxnSpPr>
        <p:spPr>
          <a:xfrm flipH="1" flipV="1">
            <a:off x="2699792" y="3594714"/>
            <a:ext cx="3816424" cy="216024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直線コネクタ 584"/>
          <p:cNvCxnSpPr>
            <a:stCxn id="477" idx="2"/>
            <a:endCxn id="472" idx="6"/>
          </p:cNvCxnSpPr>
          <p:nvPr/>
        </p:nvCxnSpPr>
        <p:spPr>
          <a:xfrm flipH="1">
            <a:off x="2771800" y="3810738"/>
            <a:ext cx="3744416" cy="50405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直線コネクタ 586"/>
          <p:cNvCxnSpPr>
            <a:stCxn id="477" idx="2"/>
            <a:endCxn id="473" idx="7"/>
          </p:cNvCxnSpPr>
          <p:nvPr/>
        </p:nvCxnSpPr>
        <p:spPr>
          <a:xfrm flipH="1">
            <a:off x="2977279" y="3810738"/>
            <a:ext cx="3538937" cy="105466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直線コネクタ 588"/>
          <p:cNvCxnSpPr>
            <a:stCxn id="477" idx="2"/>
            <a:endCxn id="344" idx="7"/>
          </p:cNvCxnSpPr>
          <p:nvPr/>
        </p:nvCxnSpPr>
        <p:spPr>
          <a:xfrm flipH="1">
            <a:off x="3542798" y="3810738"/>
            <a:ext cx="2973418" cy="157144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直線コネクタ 590"/>
          <p:cNvCxnSpPr>
            <a:stCxn id="477" idx="2"/>
            <a:endCxn id="474" idx="0"/>
          </p:cNvCxnSpPr>
          <p:nvPr/>
        </p:nvCxnSpPr>
        <p:spPr>
          <a:xfrm flipH="1">
            <a:off x="4463988" y="3810738"/>
            <a:ext cx="2052228" cy="190821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直線コネクタ 592"/>
          <p:cNvCxnSpPr>
            <a:stCxn id="477" idx="2"/>
            <a:endCxn id="306" idx="1"/>
          </p:cNvCxnSpPr>
          <p:nvPr/>
        </p:nvCxnSpPr>
        <p:spPr>
          <a:xfrm flipH="1">
            <a:off x="5446641" y="3810738"/>
            <a:ext cx="1069575" cy="177474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直線コネクタ 594"/>
          <p:cNvCxnSpPr>
            <a:stCxn id="477" idx="2"/>
            <a:endCxn id="478" idx="1"/>
          </p:cNvCxnSpPr>
          <p:nvPr/>
        </p:nvCxnSpPr>
        <p:spPr>
          <a:xfrm flipH="1">
            <a:off x="6048164" y="3810738"/>
            <a:ext cx="468052" cy="1323598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直線コネクタ 614"/>
          <p:cNvCxnSpPr>
            <a:stCxn id="479" idx="2"/>
            <a:endCxn id="251" idx="3"/>
          </p:cNvCxnSpPr>
          <p:nvPr/>
        </p:nvCxnSpPr>
        <p:spPr>
          <a:xfrm flipH="1" flipV="1">
            <a:off x="6022705" y="2540053"/>
            <a:ext cx="372769" cy="205573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直線コネクタ 616"/>
          <p:cNvCxnSpPr>
            <a:stCxn id="479" idx="2"/>
            <a:endCxn id="221" idx="3"/>
          </p:cNvCxnSpPr>
          <p:nvPr/>
        </p:nvCxnSpPr>
        <p:spPr>
          <a:xfrm flipH="1" flipV="1">
            <a:off x="5446641" y="2108005"/>
            <a:ext cx="948833" cy="2487778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479" idx="2"/>
            <a:endCxn id="199" idx="4"/>
          </p:cNvCxnSpPr>
          <p:nvPr/>
        </p:nvCxnSpPr>
        <p:spPr>
          <a:xfrm flipH="1" flipV="1">
            <a:off x="4680012" y="1909976"/>
            <a:ext cx="1715462" cy="2685807"/>
          </a:xfrm>
          <a:prstGeom prst="straightConnector1">
            <a:avLst/>
          </a:prstGeom>
          <a:ln w="952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479" idx="2"/>
            <a:endCxn id="80" idx="5"/>
          </p:cNvCxnSpPr>
          <p:nvPr/>
        </p:nvCxnSpPr>
        <p:spPr>
          <a:xfrm flipH="1" flipV="1">
            <a:off x="3625351" y="2169468"/>
            <a:ext cx="2770123" cy="2426315"/>
          </a:xfrm>
          <a:prstGeom prst="straightConnector1">
            <a:avLst/>
          </a:prstGeom>
          <a:ln w="952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直線コネクタ 630"/>
          <p:cNvCxnSpPr>
            <a:stCxn id="479" idx="2"/>
            <a:endCxn id="472" idx="6"/>
          </p:cNvCxnSpPr>
          <p:nvPr/>
        </p:nvCxnSpPr>
        <p:spPr>
          <a:xfrm flipH="1" flipV="1">
            <a:off x="2771800" y="4314794"/>
            <a:ext cx="3623674" cy="28098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直線コネクタ 632"/>
          <p:cNvCxnSpPr>
            <a:stCxn id="479" idx="2"/>
            <a:endCxn id="473" idx="7"/>
          </p:cNvCxnSpPr>
          <p:nvPr/>
        </p:nvCxnSpPr>
        <p:spPr>
          <a:xfrm flipH="1">
            <a:off x="2977279" y="4595783"/>
            <a:ext cx="3418195" cy="26961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直線コネクタ 634"/>
          <p:cNvCxnSpPr>
            <a:stCxn id="479" idx="2"/>
            <a:endCxn id="344" idx="7"/>
          </p:cNvCxnSpPr>
          <p:nvPr/>
        </p:nvCxnSpPr>
        <p:spPr>
          <a:xfrm flipH="1">
            <a:off x="3542798" y="4595783"/>
            <a:ext cx="2852676" cy="78640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479" idx="2"/>
            <a:endCxn id="474" idx="0"/>
          </p:cNvCxnSpPr>
          <p:nvPr/>
        </p:nvCxnSpPr>
        <p:spPr>
          <a:xfrm flipH="1">
            <a:off x="4463988" y="4595783"/>
            <a:ext cx="1931486" cy="1123167"/>
          </a:xfrm>
          <a:prstGeom prst="straightConnector1">
            <a:avLst/>
          </a:prstGeom>
          <a:ln w="952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線コネクタ 638"/>
          <p:cNvCxnSpPr>
            <a:stCxn id="479" idx="2"/>
            <a:endCxn id="306" idx="1"/>
          </p:cNvCxnSpPr>
          <p:nvPr/>
        </p:nvCxnSpPr>
        <p:spPr>
          <a:xfrm flipH="1">
            <a:off x="5446641" y="4595783"/>
            <a:ext cx="948833" cy="9896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直線コネクタ 640"/>
          <p:cNvCxnSpPr>
            <a:stCxn id="479" idx="2"/>
            <a:endCxn id="478" idx="1"/>
          </p:cNvCxnSpPr>
          <p:nvPr/>
        </p:nvCxnSpPr>
        <p:spPr>
          <a:xfrm flipH="1">
            <a:off x="6048164" y="4595783"/>
            <a:ext cx="347310" cy="53855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直線コネクタ 645"/>
          <p:cNvCxnSpPr>
            <a:stCxn id="478" idx="1"/>
            <a:endCxn id="251" idx="3"/>
          </p:cNvCxnSpPr>
          <p:nvPr/>
        </p:nvCxnSpPr>
        <p:spPr>
          <a:xfrm flipH="1" flipV="1">
            <a:off x="6022705" y="2540053"/>
            <a:ext cx="25459" cy="259428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直線コネクタ 647"/>
          <p:cNvCxnSpPr>
            <a:stCxn id="478" idx="1"/>
            <a:endCxn id="221" idx="3"/>
          </p:cNvCxnSpPr>
          <p:nvPr/>
        </p:nvCxnSpPr>
        <p:spPr>
          <a:xfrm flipH="1" flipV="1">
            <a:off x="5446641" y="2108005"/>
            <a:ext cx="601523" cy="302633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直線コネクタ 649"/>
          <p:cNvCxnSpPr>
            <a:stCxn id="478" idx="1"/>
            <a:endCxn id="199" idx="4"/>
          </p:cNvCxnSpPr>
          <p:nvPr/>
        </p:nvCxnSpPr>
        <p:spPr>
          <a:xfrm flipH="1" flipV="1">
            <a:off x="4680012" y="1909976"/>
            <a:ext cx="1368152" cy="322436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直線コネクタ 651"/>
          <p:cNvCxnSpPr>
            <a:stCxn id="478" idx="1"/>
            <a:endCxn id="80" idx="5"/>
          </p:cNvCxnSpPr>
          <p:nvPr/>
        </p:nvCxnSpPr>
        <p:spPr>
          <a:xfrm flipH="1" flipV="1">
            <a:off x="3625351" y="2169468"/>
            <a:ext cx="2422813" cy="2964868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線コネクタ 653"/>
          <p:cNvCxnSpPr>
            <a:stCxn id="478" idx="1"/>
            <a:endCxn id="120" idx="5"/>
          </p:cNvCxnSpPr>
          <p:nvPr/>
        </p:nvCxnSpPr>
        <p:spPr>
          <a:xfrm flipH="1" flipV="1">
            <a:off x="2977279" y="2756077"/>
            <a:ext cx="3070885" cy="237825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線コネクタ 655"/>
          <p:cNvCxnSpPr>
            <a:stCxn id="478" idx="1"/>
            <a:endCxn id="144" idx="6"/>
          </p:cNvCxnSpPr>
          <p:nvPr/>
        </p:nvCxnSpPr>
        <p:spPr>
          <a:xfrm flipH="1" flipV="1">
            <a:off x="2699792" y="3594714"/>
            <a:ext cx="3348372" cy="153962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線コネクタ 657"/>
          <p:cNvCxnSpPr>
            <a:stCxn id="478" idx="1"/>
            <a:endCxn id="472" idx="6"/>
          </p:cNvCxnSpPr>
          <p:nvPr/>
        </p:nvCxnSpPr>
        <p:spPr>
          <a:xfrm flipH="1" flipV="1">
            <a:off x="2771800" y="4314794"/>
            <a:ext cx="3276364" cy="81954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直線コネクタ 659"/>
          <p:cNvCxnSpPr>
            <a:stCxn id="478" idx="1"/>
            <a:endCxn id="473" idx="7"/>
          </p:cNvCxnSpPr>
          <p:nvPr/>
        </p:nvCxnSpPr>
        <p:spPr>
          <a:xfrm flipH="1" flipV="1">
            <a:off x="2977279" y="4865399"/>
            <a:ext cx="3070885" cy="26893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直線コネクタ 661"/>
          <p:cNvCxnSpPr>
            <a:stCxn id="478" idx="1"/>
            <a:endCxn id="344" idx="7"/>
          </p:cNvCxnSpPr>
          <p:nvPr/>
        </p:nvCxnSpPr>
        <p:spPr>
          <a:xfrm flipH="1">
            <a:off x="3542798" y="5134336"/>
            <a:ext cx="2505366" cy="247848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直線コネクタ 663"/>
          <p:cNvCxnSpPr>
            <a:stCxn id="478" idx="1"/>
            <a:endCxn id="306" idx="1"/>
          </p:cNvCxnSpPr>
          <p:nvPr/>
        </p:nvCxnSpPr>
        <p:spPr>
          <a:xfrm flipH="1">
            <a:off x="5446641" y="5134336"/>
            <a:ext cx="601523" cy="45114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直線コネクタ 665"/>
          <p:cNvCxnSpPr>
            <a:stCxn id="478" idx="1"/>
            <a:endCxn id="474" idx="0"/>
          </p:cNvCxnSpPr>
          <p:nvPr/>
        </p:nvCxnSpPr>
        <p:spPr>
          <a:xfrm flipH="1">
            <a:off x="4463988" y="5134336"/>
            <a:ext cx="1584176" cy="584614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直線コネクタ 667"/>
          <p:cNvCxnSpPr>
            <a:stCxn id="474" idx="0"/>
            <a:endCxn id="251" idx="3"/>
          </p:cNvCxnSpPr>
          <p:nvPr/>
        </p:nvCxnSpPr>
        <p:spPr>
          <a:xfrm flipV="1">
            <a:off x="4463988" y="2540053"/>
            <a:ext cx="1558717" cy="317889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直線コネクタ 669"/>
          <p:cNvCxnSpPr>
            <a:stCxn id="474" idx="0"/>
            <a:endCxn id="221" idx="3"/>
          </p:cNvCxnSpPr>
          <p:nvPr/>
        </p:nvCxnSpPr>
        <p:spPr>
          <a:xfrm flipV="1">
            <a:off x="4463988" y="2108005"/>
            <a:ext cx="982653" cy="361094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2" name="直線コネクタ 671"/>
          <p:cNvCxnSpPr>
            <a:stCxn id="474" idx="0"/>
            <a:endCxn id="199" idx="4"/>
          </p:cNvCxnSpPr>
          <p:nvPr/>
        </p:nvCxnSpPr>
        <p:spPr>
          <a:xfrm flipV="1">
            <a:off x="4463988" y="1909976"/>
            <a:ext cx="216024" cy="3808974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直線コネクタ 673"/>
          <p:cNvCxnSpPr>
            <a:stCxn id="474" idx="0"/>
            <a:endCxn id="80" idx="5"/>
          </p:cNvCxnSpPr>
          <p:nvPr/>
        </p:nvCxnSpPr>
        <p:spPr>
          <a:xfrm flipH="1" flipV="1">
            <a:off x="3625351" y="2169468"/>
            <a:ext cx="838637" cy="354948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直線コネクタ 675"/>
          <p:cNvCxnSpPr>
            <a:stCxn id="474" idx="0"/>
            <a:endCxn id="120" idx="5"/>
          </p:cNvCxnSpPr>
          <p:nvPr/>
        </p:nvCxnSpPr>
        <p:spPr>
          <a:xfrm flipH="1" flipV="1">
            <a:off x="2977279" y="2756077"/>
            <a:ext cx="1486709" cy="296287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直線コネクタ 677"/>
          <p:cNvCxnSpPr>
            <a:stCxn id="474" idx="0"/>
            <a:endCxn id="144" idx="6"/>
          </p:cNvCxnSpPr>
          <p:nvPr/>
        </p:nvCxnSpPr>
        <p:spPr>
          <a:xfrm flipH="1" flipV="1">
            <a:off x="2699792" y="3594714"/>
            <a:ext cx="1764196" cy="212423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直線コネクタ 679"/>
          <p:cNvCxnSpPr>
            <a:stCxn id="474" idx="0"/>
            <a:endCxn id="472" idx="6"/>
          </p:cNvCxnSpPr>
          <p:nvPr/>
        </p:nvCxnSpPr>
        <p:spPr>
          <a:xfrm flipH="1" flipV="1">
            <a:off x="2771800" y="4314794"/>
            <a:ext cx="1692188" cy="140415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直線コネクタ 685"/>
          <p:cNvCxnSpPr>
            <a:stCxn id="473" idx="7"/>
            <a:endCxn id="306" idx="1"/>
          </p:cNvCxnSpPr>
          <p:nvPr/>
        </p:nvCxnSpPr>
        <p:spPr>
          <a:xfrm>
            <a:off x="2977279" y="4865399"/>
            <a:ext cx="2469362" cy="72008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直線コネクタ 687"/>
          <p:cNvCxnSpPr>
            <a:stCxn id="473" idx="7"/>
            <a:endCxn id="344" idx="7"/>
          </p:cNvCxnSpPr>
          <p:nvPr/>
        </p:nvCxnSpPr>
        <p:spPr>
          <a:xfrm>
            <a:off x="2977279" y="4865399"/>
            <a:ext cx="565519" cy="51678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直線コネクタ 689"/>
          <p:cNvCxnSpPr>
            <a:stCxn id="473" idx="7"/>
            <a:endCxn id="251" idx="3"/>
          </p:cNvCxnSpPr>
          <p:nvPr/>
        </p:nvCxnSpPr>
        <p:spPr>
          <a:xfrm flipV="1">
            <a:off x="2977279" y="2540053"/>
            <a:ext cx="3045426" cy="232534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直線コネクタ 691"/>
          <p:cNvCxnSpPr>
            <a:stCxn id="473" idx="7"/>
            <a:endCxn id="221" idx="3"/>
          </p:cNvCxnSpPr>
          <p:nvPr/>
        </p:nvCxnSpPr>
        <p:spPr>
          <a:xfrm flipV="1">
            <a:off x="2977279" y="2108005"/>
            <a:ext cx="2469362" cy="2757394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直線コネクタ 693"/>
          <p:cNvCxnSpPr>
            <a:stCxn id="473" idx="7"/>
            <a:endCxn id="199" idx="4"/>
          </p:cNvCxnSpPr>
          <p:nvPr/>
        </p:nvCxnSpPr>
        <p:spPr>
          <a:xfrm flipV="1">
            <a:off x="2977279" y="1909976"/>
            <a:ext cx="1702733" cy="2955423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直線コネクタ 697"/>
          <p:cNvCxnSpPr>
            <a:stCxn id="473" idx="7"/>
            <a:endCxn id="120" idx="5"/>
          </p:cNvCxnSpPr>
          <p:nvPr/>
        </p:nvCxnSpPr>
        <p:spPr>
          <a:xfrm flipV="1">
            <a:off x="2977279" y="2756077"/>
            <a:ext cx="0" cy="210932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直線コネクタ 699"/>
          <p:cNvCxnSpPr>
            <a:stCxn id="473" idx="7"/>
            <a:endCxn id="144" idx="6"/>
          </p:cNvCxnSpPr>
          <p:nvPr/>
        </p:nvCxnSpPr>
        <p:spPr>
          <a:xfrm flipH="1" flipV="1">
            <a:off x="2699792" y="3594714"/>
            <a:ext cx="277487" cy="127068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直線コネクタ 701"/>
          <p:cNvCxnSpPr>
            <a:stCxn id="473" idx="7"/>
            <a:endCxn id="472" idx="6"/>
          </p:cNvCxnSpPr>
          <p:nvPr/>
        </p:nvCxnSpPr>
        <p:spPr>
          <a:xfrm flipH="1" flipV="1">
            <a:off x="2771800" y="4314794"/>
            <a:ext cx="205479" cy="55060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直線コネクタ 703"/>
          <p:cNvCxnSpPr>
            <a:stCxn id="472" idx="6"/>
            <a:endCxn id="344" idx="7"/>
          </p:cNvCxnSpPr>
          <p:nvPr/>
        </p:nvCxnSpPr>
        <p:spPr>
          <a:xfrm>
            <a:off x="2771800" y="4314794"/>
            <a:ext cx="770998" cy="106739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直線コネクタ 705"/>
          <p:cNvCxnSpPr>
            <a:stCxn id="472" idx="6"/>
            <a:endCxn id="306" idx="1"/>
          </p:cNvCxnSpPr>
          <p:nvPr/>
        </p:nvCxnSpPr>
        <p:spPr>
          <a:xfrm>
            <a:off x="2771800" y="4314794"/>
            <a:ext cx="2674841" cy="127068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直線コネクタ 707"/>
          <p:cNvCxnSpPr>
            <a:stCxn id="472" idx="6"/>
            <a:endCxn id="251" idx="3"/>
          </p:cNvCxnSpPr>
          <p:nvPr/>
        </p:nvCxnSpPr>
        <p:spPr>
          <a:xfrm flipV="1">
            <a:off x="2771800" y="2540053"/>
            <a:ext cx="3250905" cy="177474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直線コネクタ 709"/>
          <p:cNvCxnSpPr>
            <a:stCxn id="472" idx="6"/>
            <a:endCxn id="221" idx="3"/>
          </p:cNvCxnSpPr>
          <p:nvPr/>
        </p:nvCxnSpPr>
        <p:spPr>
          <a:xfrm flipV="1">
            <a:off x="2771800" y="2108005"/>
            <a:ext cx="2674841" cy="220678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直線コネクタ 711"/>
          <p:cNvCxnSpPr>
            <a:stCxn id="472" idx="6"/>
            <a:endCxn id="199" idx="4"/>
          </p:cNvCxnSpPr>
          <p:nvPr/>
        </p:nvCxnSpPr>
        <p:spPr>
          <a:xfrm flipV="1">
            <a:off x="2771800" y="1909976"/>
            <a:ext cx="1908212" cy="2404818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直線コネクタ 716"/>
          <p:cNvCxnSpPr>
            <a:stCxn id="386" idx="0"/>
            <a:endCxn id="474" idx="4"/>
          </p:cNvCxnSpPr>
          <p:nvPr/>
        </p:nvCxnSpPr>
        <p:spPr>
          <a:xfrm flipV="1">
            <a:off x="4387924" y="5790958"/>
            <a:ext cx="76064" cy="292387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直線コネクタ 719"/>
          <p:cNvCxnSpPr>
            <a:stCxn id="384" idx="1"/>
            <a:endCxn id="478" idx="5"/>
          </p:cNvCxnSpPr>
          <p:nvPr/>
        </p:nvCxnSpPr>
        <p:spPr>
          <a:xfrm flipH="1" flipV="1">
            <a:off x="6099082" y="5185254"/>
            <a:ext cx="772112" cy="826084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直線コネクタ 721"/>
          <p:cNvCxnSpPr>
            <a:stCxn id="387" idx="1"/>
            <a:endCxn id="479" idx="5"/>
          </p:cNvCxnSpPr>
          <p:nvPr/>
        </p:nvCxnSpPr>
        <p:spPr>
          <a:xfrm flipH="1" flipV="1">
            <a:off x="6456937" y="4621242"/>
            <a:ext cx="612807" cy="210162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直線コネクタ 725"/>
          <p:cNvCxnSpPr>
            <a:stCxn id="383" idx="1"/>
            <a:endCxn id="477" idx="6"/>
          </p:cNvCxnSpPr>
          <p:nvPr/>
        </p:nvCxnSpPr>
        <p:spPr>
          <a:xfrm flipH="1" flipV="1">
            <a:off x="6588224" y="3810738"/>
            <a:ext cx="493541" cy="40360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直線コネクタ 728"/>
          <p:cNvCxnSpPr>
            <a:stCxn id="247" idx="1"/>
            <a:endCxn id="476" idx="6"/>
          </p:cNvCxnSpPr>
          <p:nvPr/>
        </p:nvCxnSpPr>
        <p:spPr>
          <a:xfrm flipH="1">
            <a:off x="6444208" y="2730618"/>
            <a:ext cx="596072" cy="360040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2" name="直線コネクタ 731"/>
          <p:cNvCxnSpPr>
            <a:stCxn id="388" idx="3"/>
            <a:endCxn id="472" idx="2"/>
          </p:cNvCxnSpPr>
          <p:nvPr/>
        </p:nvCxnSpPr>
        <p:spPr>
          <a:xfrm flipV="1">
            <a:off x="2040935" y="4314794"/>
            <a:ext cx="658857" cy="72842"/>
          </a:xfrm>
          <a:prstGeom prst="line">
            <a:avLst/>
          </a:prstGeom>
          <a:ln w="57150" cap="rnd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直線コネクタ 734"/>
          <p:cNvCxnSpPr>
            <a:stCxn id="389" idx="3"/>
            <a:endCxn id="473" idx="3"/>
          </p:cNvCxnSpPr>
          <p:nvPr/>
        </p:nvCxnSpPr>
        <p:spPr>
          <a:xfrm flipV="1">
            <a:off x="2060652" y="4916317"/>
            <a:ext cx="865709" cy="874641"/>
          </a:xfrm>
          <a:prstGeom prst="line">
            <a:avLst/>
          </a:prstGeom>
          <a:ln w="5715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直線コネクタ 759"/>
          <p:cNvCxnSpPr>
            <a:stCxn id="120" idx="5"/>
            <a:endCxn id="472" idx="6"/>
          </p:cNvCxnSpPr>
          <p:nvPr/>
        </p:nvCxnSpPr>
        <p:spPr>
          <a:xfrm flipH="1">
            <a:off x="2771800" y="2756077"/>
            <a:ext cx="205479" cy="155871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直線コネクタ 799"/>
          <p:cNvCxnSpPr>
            <a:stCxn id="479" idx="2"/>
            <a:endCxn id="477" idx="2"/>
          </p:cNvCxnSpPr>
          <p:nvPr/>
        </p:nvCxnSpPr>
        <p:spPr>
          <a:xfrm flipV="1">
            <a:off x="6395474" y="3810738"/>
            <a:ext cx="120742" cy="785045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直線コネクタ 802"/>
          <p:cNvCxnSpPr>
            <a:stCxn id="474" idx="0"/>
            <a:endCxn id="306" idx="1"/>
          </p:cNvCxnSpPr>
          <p:nvPr/>
        </p:nvCxnSpPr>
        <p:spPr>
          <a:xfrm flipV="1">
            <a:off x="4463988" y="5585479"/>
            <a:ext cx="982653" cy="133471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円/楕円 119"/>
          <p:cNvSpPr/>
          <p:nvPr/>
        </p:nvSpPr>
        <p:spPr>
          <a:xfrm>
            <a:off x="2915816" y="269461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円/楕円 473"/>
          <p:cNvSpPr/>
          <p:nvPr/>
        </p:nvSpPr>
        <p:spPr>
          <a:xfrm>
            <a:off x="4427984" y="571895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3563888" y="2108005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円/楕円 143"/>
          <p:cNvSpPr/>
          <p:nvPr/>
        </p:nvSpPr>
        <p:spPr>
          <a:xfrm>
            <a:off x="2627784" y="355871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円/楕円 198"/>
          <p:cNvSpPr/>
          <p:nvPr/>
        </p:nvSpPr>
        <p:spPr>
          <a:xfrm>
            <a:off x="4644008" y="1837968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1" name="円/楕円 220"/>
          <p:cNvSpPr/>
          <p:nvPr/>
        </p:nvSpPr>
        <p:spPr>
          <a:xfrm>
            <a:off x="5436096" y="2046542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円/楕円 250"/>
          <p:cNvSpPr/>
          <p:nvPr/>
        </p:nvSpPr>
        <p:spPr>
          <a:xfrm>
            <a:off x="6012160" y="247859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円/楕円 305"/>
          <p:cNvSpPr/>
          <p:nvPr/>
        </p:nvSpPr>
        <p:spPr>
          <a:xfrm>
            <a:off x="5436096" y="557493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円/楕円 343"/>
          <p:cNvSpPr/>
          <p:nvPr/>
        </p:nvSpPr>
        <p:spPr>
          <a:xfrm>
            <a:off x="3481335" y="5371639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円/楕円 472"/>
          <p:cNvSpPr/>
          <p:nvPr/>
        </p:nvSpPr>
        <p:spPr>
          <a:xfrm>
            <a:off x="2915816" y="485485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円/楕円 475"/>
          <p:cNvSpPr/>
          <p:nvPr/>
        </p:nvSpPr>
        <p:spPr>
          <a:xfrm>
            <a:off x="6372200" y="305465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円/楕円 476"/>
          <p:cNvSpPr/>
          <p:nvPr/>
        </p:nvSpPr>
        <p:spPr>
          <a:xfrm>
            <a:off x="6516216" y="3774734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円/楕円 477"/>
          <p:cNvSpPr/>
          <p:nvPr/>
        </p:nvSpPr>
        <p:spPr>
          <a:xfrm>
            <a:off x="6037619" y="5123791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円/楕円 478"/>
          <p:cNvSpPr/>
          <p:nvPr/>
        </p:nvSpPr>
        <p:spPr>
          <a:xfrm>
            <a:off x="6395474" y="4559779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円/楕円 471"/>
          <p:cNvSpPr/>
          <p:nvPr/>
        </p:nvSpPr>
        <p:spPr>
          <a:xfrm>
            <a:off x="2699792" y="4278790"/>
            <a:ext cx="72008" cy="72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2" name="直線コネクタ 151"/>
          <p:cNvCxnSpPr/>
          <p:nvPr/>
        </p:nvCxnSpPr>
        <p:spPr>
          <a:xfrm flipH="1">
            <a:off x="6300192" y="281444"/>
            <a:ext cx="45307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725875" y="137428"/>
            <a:ext cx="2238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Operational </a:t>
            </a:r>
          </a:p>
          <a:p>
            <a:r>
              <a:rPr lang="en-US" altLang="ja-JP" sz="1200" dirty="0"/>
              <a:t>Planned (under developing)</a:t>
            </a:r>
          </a:p>
          <a:p>
            <a:r>
              <a:rPr lang="en-US" altLang="ja-JP" sz="1200" dirty="0"/>
              <a:t>Negotiating</a:t>
            </a:r>
          </a:p>
          <a:p>
            <a:r>
              <a:rPr kumimoji="1" lang="en-US" altLang="ja-JP" sz="1200" dirty="0"/>
              <a:t>To be confirmed(one-side</a:t>
            </a:r>
            <a:r>
              <a:rPr lang="ja-JP" altLang="en-US" sz="1200" dirty="0"/>
              <a:t> </a:t>
            </a:r>
            <a:r>
              <a:rPr lang="en-US" altLang="ja-JP" sz="1200" dirty="0"/>
              <a:t>info.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6228184" y="116631"/>
            <a:ext cx="2664296" cy="837789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1" name="直線コネクタ 160"/>
          <p:cNvCxnSpPr/>
          <p:nvPr/>
        </p:nvCxnSpPr>
        <p:spPr>
          <a:xfrm flipH="1">
            <a:off x="6300192" y="448103"/>
            <a:ext cx="45307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 flipH="1">
            <a:off x="6300192" y="649827"/>
            <a:ext cx="453070" cy="0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直線コネクタ 527"/>
          <p:cNvCxnSpPr>
            <a:stCxn id="476" idx="2"/>
            <a:endCxn id="477" idx="2"/>
          </p:cNvCxnSpPr>
          <p:nvPr/>
        </p:nvCxnSpPr>
        <p:spPr>
          <a:xfrm>
            <a:off x="6372200" y="3090658"/>
            <a:ext cx="144016" cy="720080"/>
          </a:xfrm>
          <a:prstGeom prst="line">
            <a:avLst/>
          </a:prstGeom>
          <a:ln w="38100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直線コネクタ 628"/>
          <p:cNvCxnSpPr>
            <a:stCxn id="479" idx="2"/>
            <a:endCxn id="144" idx="6"/>
          </p:cNvCxnSpPr>
          <p:nvPr/>
        </p:nvCxnSpPr>
        <p:spPr>
          <a:xfrm flipH="1" flipV="1">
            <a:off x="2699792" y="3594714"/>
            <a:ext cx="3695682" cy="1001069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>
            <a:stCxn id="306" idx="1"/>
            <a:endCxn id="221" idx="3"/>
          </p:cNvCxnSpPr>
          <p:nvPr/>
        </p:nvCxnSpPr>
        <p:spPr>
          <a:xfrm flipV="1">
            <a:off x="5446641" y="2108005"/>
            <a:ext cx="0" cy="347747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stCxn id="251" idx="3"/>
            <a:endCxn id="221" idx="3"/>
          </p:cNvCxnSpPr>
          <p:nvPr/>
        </p:nvCxnSpPr>
        <p:spPr>
          <a:xfrm flipH="1" flipV="1">
            <a:off x="5446641" y="2108005"/>
            <a:ext cx="576064" cy="432048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コネクタ 318"/>
          <p:cNvCxnSpPr>
            <a:stCxn id="120" idx="5"/>
            <a:endCxn id="251" idx="3"/>
          </p:cNvCxnSpPr>
          <p:nvPr/>
        </p:nvCxnSpPr>
        <p:spPr>
          <a:xfrm flipV="1">
            <a:off x="2977279" y="2540053"/>
            <a:ext cx="3045426" cy="216024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>
            <a:stCxn id="306" idx="1"/>
            <a:endCxn id="251" idx="3"/>
          </p:cNvCxnSpPr>
          <p:nvPr/>
        </p:nvCxnSpPr>
        <p:spPr>
          <a:xfrm flipV="1">
            <a:off x="5446641" y="2540053"/>
            <a:ext cx="576064" cy="304542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直線コネクタ 681"/>
          <p:cNvCxnSpPr>
            <a:stCxn id="474" idx="0"/>
            <a:endCxn id="473" idx="7"/>
          </p:cNvCxnSpPr>
          <p:nvPr/>
        </p:nvCxnSpPr>
        <p:spPr>
          <a:xfrm flipH="1" flipV="1">
            <a:off x="2977279" y="4865399"/>
            <a:ext cx="1486709" cy="853551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直線コネクタ 683"/>
          <p:cNvCxnSpPr>
            <a:stCxn id="474" idx="0"/>
            <a:endCxn id="344" idx="7"/>
          </p:cNvCxnSpPr>
          <p:nvPr/>
        </p:nvCxnSpPr>
        <p:spPr>
          <a:xfrm flipH="1" flipV="1">
            <a:off x="3542798" y="5382184"/>
            <a:ext cx="921190" cy="336766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直線コネクタ 715"/>
          <p:cNvCxnSpPr>
            <a:stCxn id="472" idx="6"/>
            <a:endCxn id="144" idx="6"/>
          </p:cNvCxnSpPr>
          <p:nvPr/>
        </p:nvCxnSpPr>
        <p:spPr>
          <a:xfrm flipH="1" flipV="1">
            <a:off x="2699792" y="3594714"/>
            <a:ext cx="72008" cy="72008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stCxn id="199" idx="4"/>
            <a:endCxn id="144" idx="6"/>
          </p:cNvCxnSpPr>
          <p:nvPr/>
        </p:nvCxnSpPr>
        <p:spPr>
          <a:xfrm flipH="1">
            <a:off x="2699792" y="1909976"/>
            <a:ext cx="1980220" cy="1684738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>
            <a:stCxn id="199" idx="4"/>
            <a:endCxn id="120" idx="5"/>
          </p:cNvCxnSpPr>
          <p:nvPr/>
        </p:nvCxnSpPr>
        <p:spPr>
          <a:xfrm flipH="1">
            <a:off x="2977279" y="1909976"/>
            <a:ext cx="1702733" cy="846101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コネクタ 304"/>
          <p:cNvCxnSpPr>
            <a:stCxn id="80" idx="5"/>
            <a:endCxn id="144" idx="6"/>
          </p:cNvCxnSpPr>
          <p:nvPr/>
        </p:nvCxnSpPr>
        <p:spPr>
          <a:xfrm flipH="1">
            <a:off x="2699792" y="2169468"/>
            <a:ext cx="925559" cy="1425246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直線コネクタ 521"/>
          <p:cNvCxnSpPr>
            <a:stCxn id="476" idx="2"/>
            <a:endCxn id="306" idx="1"/>
          </p:cNvCxnSpPr>
          <p:nvPr/>
        </p:nvCxnSpPr>
        <p:spPr>
          <a:xfrm flipH="1">
            <a:off x="5446641" y="3090658"/>
            <a:ext cx="925559" cy="249482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827140" y="510548"/>
            <a:ext cx="245669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i="1" u="sng" dirty="0"/>
              <a:t>To be </a:t>
            </a:r>
            <a:r>
              <a:rPr lang="en-US" altLang="ja-JP" sz="1400" i="1" u="sng" dirty="0"/>
              <a:t>updated by</a:t>
            </a:r>
            <a:r>
              <a:rPr kumimoji="1" lang="en-US" altLang="ja-JP" sz="1400" i="1" u="sng" dirty="0"/>
              <a:t> TT-GISC-</a:t>
            </a:r>
            <a:r>
              <a:rPr kumimoji="1" lang="en-US" altLang="ja-JP" sz="1400" b="1" i="1" u="sng" dirty="0"/>
              <a:t>2018</a:t>
            </a:r>
            <a:endParaRPr kumimoji="1" lang="ja-JP" altLang="en-US" sz="1400" b="1" i="1" u="sng" dirty="0"/>
          </a:p>
        </p:txBody>
      </p:sp>
      <p:cxnSp>
        <p:nvCxnSpPr>
          <p:cNvPr id="159" name="直線コネクタ 158"/>
          <p:cNvCxnSpPr/>
          <p:nvPr/>
        </p:nvCxnSpPr>
        <p:spPr>
          <a:xfrm flipH="1">
            <a:off x="6300192" y="836712"/>
            <a:ext cx="45307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直線コネクタ 626"/>
          <p:cNvCxnSpPr>
            <a:stCxn id="479" idx="2"/>
            <a:endCxn id="120" idx="5"/>
          </p:cNvCxnSpPr>
          <p:nvPr/>
        </p:nvCxnSpPr>
        <p:spPr>
          <a:xfrm flipH="1" flipV="1">
            <a:off x="2977279" y="2756077"/>
            <a:ext cx="3418195" cy="1839706"/>
          </a:xfrm>
          <a:prstGeom prst="line">
            <a:avLst/>
          </a:prstGeom>
          <a:ln w="38100">
            <a:solidFill>
              <a:srgbClr val="FF00FF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直線コネクタ 695"/>
          <p:cNvCxnSpPr>
            <a:stCxn id="473" idx="7"/>
            <a:endCxn id="80" idx="5"/>
          </p:cNvCxnSpPr>
          <p:nvPr/>
        </p:nvCxnSpPr>
        <p:spPr>
          <a:xfrm flipV="1">
            <a:off x="2977279" y="2169468"/>
            <a:ext cx="648072" cy="2695931"/>
          </a:xfrm>
          <a:prstGeom prst="line">
            <a:avLst/>
          </a:prstGeom>
          <a:ln w="38100">
            <a:solidFill>
              <a:srgbClr val="0000FF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直線コネクタ 523"/>
          <p:cNvCxnSpPr>
            <a:stCxn id="476" idx="2"/>
            <a:endCxn id="478" idx="1"/>
          </p:cNvCxnSpPr>
          <p:nvPr/>
        </p:nvCxnSpPr>
        <p:spPr>
          <a:xfrm flipH="1">
            <a:off x="6048164" y="3090658"/>
            <a:ext cx="324036" cy="2043678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27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494124-0EC2-42C1-B350-5506D24293D6}"/>
</file>

<file path=customXml/itemProps2.xml><?xml version="1.0" encoding="utf-8"?>
<ds:datastoreItem xmlns:ds="http://schemas.openxmlformats.org/officeDocument/2006/customXml" ds:itemID="{1949C5F8-7955-4793-8C12-AC5F441B3B65}"/>
</file>

<file path=customXml/itemProps3.xml><?xml version="1.0" encoding="utf-8"?>
<ds:datastoreItem xmlns:ds="http://schemas.openxmlformats.org/officeDocument/2006/customXml" ds:itemID="{E2987151-D815-471C-BB59-D28150DE2207}"/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270</Words>
  <Application>Microsoft Office PowerPoint</Application>
  <PresentationFormat>画面に合わせる (4:3)</PresentationFormat>
  <Paragraphs>101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 Tsunoda</dc:creator>
  <cp:lastModifiedBy>Ken Tsunoda</cp:lastModifiedBy>
  <cp:revision>51</cp:revision>
  <dcterms:created xsi:type="dcterms:W3CDTF">2018-08-28T07:19:42Z</dcterms:created>
  <dcterms:modified xsi:type="dcterms:W3CDTF">2018-09-13T08:22:01Z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