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xml" ContentType="application/xml"/>
  <Override PartName="/ppt/presentation.xml" ContentType="application/vnd.openxmlformats-officedocument.presentationml.presentation.main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comments/comment1.xml" ContentType="application/vnd.openxmlformats-officedocument.presentationml.comments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7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audouin Raoult" initials="BR" lastIdx="1" clrIdx="0">
    <p:extLst>
      <p:ext uri="{19B8F6BF-5375-455C-9EA6-DF929625EA0E}">
        <p15:presenceInfo xmlns:p15="http://schemas.microsoft.com/office/powerpoint/2012/main" userId="" providerId="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408"/>
    <p:restoredTop sz="94647"/>
  </p:normalViewPr>
  <p:slideViewPr>
    <p:cSldViewPr snapToGrid="0" snapToObjects="1">
      <p:cViewPr>
        <p:scale>
          <a:sx n="153" d="100"/>
          <a:sy n="153" d="100"/>
        </p:scale>
        <p:origin x="79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11" Type="http://schemas.openxmlformats.org/officeDocument/2006/relationships/customXml" Target="../customXml/item2.xml"/><Relationship Id="rId5" Type="http://schemas.openxmlformats.org/officeDocument/2006/relationships/commentAuthors" Target="commentAuthors.xml"/><Relationship Id="rId10" Type="http://schemas.openxmlformats.org/officeDocument/2006/relationships/customXml" Target="../customXml/item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7-11-23T14:53:48.867" idx="1">
    <p:pos x="1546" y="455"/>
    <p:text/>
    <p:extLst>
      <p:ext uri="{C676402C-5697-4E1C-873F-D02D1690AC5C}">
        <p15:threadingInfo xmlns:p15="http://schemas.microsoft.com/office/powerpoint/2012/main" timeZoneBias="-60"/>
      </p:ext>
    </p:extLst>
  </p:cm>
</p:cmLst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9431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04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607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319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34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5421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1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2206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84615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1715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893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569E44-1670-DD41-BBDF-2CA03D906894}" type="datetimeFigureOut">
              <a:rPr lang="en-US" smtClean="0"/>
              <a:t>11/23/17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26A9AC-4876-4A41-BD7A-9456247431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65953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omments" Target="../comments/commen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143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WIS is will leverage existing infrastructure, services, etc.</a:t>
            </a:r>
          </a:p>
          <a:p>
            <a:pPr lvl="1"/>
            <a:r>
              <a:rPr lang="en-US" dirty="0" smtClean="0"/>
              <a:t>WIS should allow simple addition of new services</a:t>
            </a:r>
          </a:p>
          <a:p>
            <a:pPr lvl="1"/>
            <a:r>
              <a:rPr lang="en-US" dirty="0" smtClean="0"/>
              <a:t>New services will eventually supersede old ones without impact on users (as long the interfaces are stable).</a:t>
            </a:r>
          </a:p>
          <a:p>
            <a:r>
              <a:rPr lang="en-US" dirty="0" smtClean="0"/>
              <a:t>Everything is a service</a:t>
            </a:r>
          </a:p>
          <a:p>
            <a:endParaRPr lang="en-US" dirty="0" smtClean="0"/>
          </a:p>
          <a:p>
            <a:r>
              <a:rPr lang="en-US" dirty="0" smtClean="0"/>
              <a:t>We need to define the “glue”</a:t>
            </a:r>
          </a:p>
          <a:p>
            <a:pPr lvl="1"/>
            <a:r>
              <a:rPr lang="en-US" dirty="0" smtClean="0"/>
              <a:t>Agreed interfaces, APIs, </a:t>
            </a:r>
          </a:p>
          <a:p>
            <a:pPr lvl="1"/>
            <a:endParaRPr lang="en-US" dirty="0"/>
          </a:p>
          <a:p>
            <a:r>
              <a:rPr lang="en-US" dirty="0" smtClean="0"/>
              <a:t>What is the MVP?</a:t>
            </a:r>
          </a:p>
          <a:p>
            <a:pPr lvl="1"/>
            <a:r>
              <a:rPr lang="en-US" dirty="0" smtClean="0"/>
              <a:t>Monitoring, real-time distribution, catalogue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2948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2672"/>
            <a:ext cx="10515600" cy="5355638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Technical stuff (</a:t>
            </a:r>
            <a:r>
              <a:rPr lang="en-US" dirty="0" smtClean="0">
                <a:solidFill>
                  <a:srgbClr val="FF0000"/>
                </a:solidFill>
              </a:rPr>
              <a:t>GEO-GCI team, </a:t>
            </a:r>
            <a:r>
              <a:rPr lang="en-US" dirty="0" smtClean="0">
                <a:solidFill>
                  <a:srgbClr val="0070C0"/>
                </a:solidFill>
              </a:rPr>
              <a:t>Baudouin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Erwan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smtClean="0">
                <a:solidFill>
                  <a:srgbClr val="FF0000"/>
                </a:solidFill>
              </a:rPr>
              <a:t>Thorsten, Tobias,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                    Bing, Shuichi, Sergei, Jacob, Jan, </a:t>
            </a:r>
            <a:br>
              <a:rPr lang="en-US" dirty="0" smtClean="0">
                <a:solidFill>
                  <a:srgbClr val="FF0000"/>
                </a:solidFill>
              </a:rPr>
            </a:br>
            <a:r>
              <a:rPr lang="en-US" dirty="0" smtClean="0">
                <a:solidFill>
                  <a:srgbClr val="FF0000"/>
                </a:solidFill>
              </a:rPr>
              <a:t>                            Jose, </a:t>
            </a:r>
            <a:r>
              <a:rPr lang="en-US" dirty="0" err="1" smtClean="0">
                <a:solidFill>
                  <a:srgbClr val="FF0000"/>
                </a:solidFill>
              </a:rPr>
              <a:t>Sylvano</a:t>
            </a:r>
            <a:r>
              <a:rPr lang="en-US" dirty="0" smtClean="0">
                <a:solidFill>
                  <a:srgbClr val="FF0000"/>
                </a:solidFill>
              </a:rPr>
              <a:t>, Alex, Someone from </a:t>
            </a:r>
            <a:r>
              <a:rPr lang="en-US" dirty="0" err="1" smtClean="0">
                <a:solidFill>
                  <a:srgbClr val="FF0000"/>
                </a:solidFill>
              </a:rPr>
              <a:t>EMODNet</a:t>
            </a:r>
            <a:r>
              <a:rPr lang="en-US" dirty="0" smtClean="0">
                <a:solidFill>
                  <a:srgbClr val="FF0000"/>
                </a:solidFill>
              </a:rPr>
              <a:t>)</a:t>
            </a:r>
          </a:p>
          <a:p>
            <a:pPr lvl="1"/>
            <a:r>
              <a:rPr lang="en-US" dirty="0" smtClean="0"/>
              <a:t>Infrastructure</a:t>
            </a:r>
          </a:p>
          <a:p>
            <a:pPr lvl="2"/>
            <a:r>
              <a:rPr lang="en-US" dirty="0" smtClean="0"/>
              <a:t>IaaS, SLA, Network, Security, </a:t>
            </a:r>
            <a:r>
              <a:rPr lang="mr-IN" dirty="0" smtClean="0"/>
              <a:t>…</a:t>
            </a:r>
            <a:endParaRPr lang="en-US" dirty="0" smtClean="0"/>
          </a:p>
          <a:p>
            <a:pPr lvl="1"/>
            <a:r>
              <a:rPr lang="en-US" dirty="0" smtClean="0"/>
              <a:t>Catalogues of data &amp; services</a:t>
            </a:r>
          </a:p>
          <a:p>
            <a:pPr lvl="2"/>
            <a:r>
              <a:rPr lang="en-US" dirty="0" smtClean="0"/>
              <a:t>Metadata, searching, SEO, </a:t>
            </a:r>
            <a:r>
              <a:rPr lang="mr-IN" dirty="0" smtClean="0"/>
              <a:t>…</a:t>
            </a:r>
            <a:endParaRPr lang="en-GB" dirty="0" smtClean="0"/>
          </a:p>
          <a:p>
            <a:pPr lvl="1"/>
            <a:r>
              <a:rPr lang="en-US" dirty="0" smtClean="0"/>
              <a:t>Services and data access</a:t>
            </a:r>
          </a:p>
          <a:p>
            <a:pPr lvl="2"/>
            <a:r>
              <a:rPr lang="en-US" dirty="0" smtClean="0"/>
              <a:t>API, orchestration, hosted processing, PaaS, SaaS</a:t>
            </a:r>
          </a:p>
          <a:p>
            <a:pPr lvl="2"/>
            <a:r>
              <a:rPr lang="en-US" dirty="0" smtClean="0"/>
              <a:t>Interoperability</a:t>
            </a:r>
          </a:p>
          <a:p>
            <a:pPr lvl="2"/>
            <a:r>
              <a:rPr lang="en-US" dirty="0" smtClean="0"/>
              <a:t>Real-time data transfer</a:t>
            </a:r>
          </a:p>
          <a:p>
            <a:pPr lvl="1"/>
            <a:r>
              <a:rPr lang="en-US" dirty="0" smtClean="0"/>
              <a:t>Identity management &amp; </a:t>
            </a:r>
            <a:r>
              <a:rPr lang="en-US" dirty="0"/>
              <a:t>d</a:t>
            </a:r>
            <a:r>
              <a:rPr lang="en-US" dirty="0" smtClean="0"/>
              <a:t>ata policy</a:t>
            </a:r>
          </a:p>
          <a:p>
            <a:pPr lvl="1"/>
            <a:r>
              <a:rPr lang="en-US" dirty="0" smtClean="0"/>
              <a:t>Notifications</a:t>
            </a:r>
          </a:p>
          <a:p>
            <a:pPr lvl="1"/>
            <a:r>
              <a:rPr lang="en-US" dirty="0" smtClean="0"/>
              <a:t>Great user interfaces (including branding, reusable UI elements)</a:t>
            </a:r>
          </a:p>
          <a:p>
            <a:r>
              <a:rPr lang="en-US" dirty="0" smtClean="0"/>
              <a:t>Planning stuff (</a:t>
            </a:r>
            <a:r>
              <a:rPr lang="en-US" dirty="0" smtClean="0">
                <a:solidFill>
                  <a:srgbClr val="0070C0"/>
                </a:solidFill>
              </a:rPr>
              <a:t>Jeremy</a:t>
            </a:r>
            <a:r>
              <a:rPr lang="en-US" dirty="0" smtClean="0">
                <a:solidFill>
                  <a:srgbClr val="FF0000"/>
                </a:solidFill>
              </a:rPr>
              <a:t>, Thorsten, </a:t>
            </a:r>
            <a:r>
              <a:rPr lang="en-US" dirty="0" err="1" smtClean="0">
                <a:solidFill>
                  <a:srgbClr val="FF0000"/>
                </a:solidFill>
              </a:rPr>
              <a:t>Rabia</a:t>
            </a:r>
            <a:r>
              <a:rPr lang="en-US" dirty="0" smtClean="0">
                <a:solidFill>
                  <a:srgbClr val="FF0000"/>
                </a:solidFill>
              </a:rPr>
              <a:t>, Someone from New Zealand, Patrick)</a:t>
            </a:r>
          </a:p>
          <a:p>
            <a:pPr lvl="1"/>
            <a:r>
              <a:rPr lang="en-US" dirty="0" smtClean="0"/>
              <a:t>Migration</a:t>
            </a:r>
          </a:p>
          <a:p>
            <a:pPr lvl="2"/>
            <a:r>
              <a:rPr lang="en-US" dirty="0" smtClean="0"/>
              <a:t>Definition of the MVP, </a:t>
            </a:r>
            <a:r>
              <a:rPr lang="en-US" dirty="0" smtClean="0"/>
              <a:t>GTS retirement</a:t>
            </a:r>
          </a:p>
          <a:p>
            <a:pPr lvl="1"/>
            <a:r>
              <a:rPr lang="en-US" dirty="0" smtClean="0"/>
              <a:t>On-boarding existing and new contributions</a:t>
            </a:r>
          </a:p>
          <a:p>
            <a:r>
              <a:rPr lang="en-US" dirty="0" smtClean="0"/>
              <a:t>Soft stuff (</a:t>
            </a:r>
            <a:r>
              <a:rPr lang="en-US" dirty="0" err="1" smtClean="0">
                <a:solidFill>
                  <a:srgbClr val="FF0000"/>
                </a:solidFill>
              </a:rPr>
              <a:t>Lothar</a:t>
            </a:r>
            <a:r>
              <a:rPr lang="en-US" dirty="0" smtClean="0">
                <a:solidFill>
                  <a:srgbClr val="FF0000"/>
                </a:solidFill>
              </a:rPr>
              <a:t>, Matteo, Tobias,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err="1" smtClean="0">
                <a:solidFill>
                  <a:srgbClr val="0070C0"/>
                </a:solidFill>
              </a:rPr>
              <a:t>Rabia</a:t>
            </a:r>
            <a:r>
              <a:rPr lang="en-US" dirty="0" smtClean="0">
                <a:solidFill>
                  <a:srgbClr val="FF0000"/>
                </a:solidFill>
              </a:rPr>
              <a:t>, Sergei, Jacob, GEO-GCI team, Patrick, Jeremy)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/>
              <a:t>Policy framework</a:t>
            </a:r>
          </a:p>
          <a:p>
            <a:pPr lvl="2"/>
            <a:r>
              <a:rPr lang="en-US" dirty="0" smtClean="0"/>
              <a:t>Funding model and sustainability</a:t>
            </a:r>
          </a:p>
          <a:p>
            <a:pPr lvl="1"/>
            <a:r>
              <a:rPr lang="en-US" dirty="0" smtClean="0"/>
              <a:t>Coordination</a:t>
            </a:r>
          </a:p>
          <a:p>
            <a:pPr lvl="1"/>
            <a:r>
              <a:rPr lang="en-US" dirty="0" smtClean="0"/>
              <a:t>Training &amp; capacity building</a:t>
            </a:r>
            <a:endParaRPr lang="en-US" dirty="0" smtClean="0"/>
          </a:p>
          <a:p>
            <a:pPr lvl="1"/>
            <a:r>
              <a:rPr lang="en-US" dirty="0" smtClean="0"/>
              <a:t>Outreach</a:t>
            </a:r>
          </a:p>
          <a:p>
            <a:pPr lvl="1"/>
            <a:r>
              <a:rPr lang="en-US" dirty="0" smtClean="0"/>
              <a:t>IPR, licensing (data, software, etc.)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 rot="5400000">
            <a:off x="8427404" y="3019572"/>
            <a:ext cx="47761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Monitoring and reporting, quality assurance, security, </a:t>
            </a:r>
            <a:r>
              <a:rPr lang="en-US" sz="2000" smtClean="0"/>
              <a:t>risk management</a:t>
            </a:r>
            <a:endParaRPr lang="en-US" sz="2000" dirty="0"/>
          </a:p>
        </p:txBody>
      </p:sp>
      <p:sp>
        <p:nvSpPr>
          <p:cNvPr id="5" name="Rectangle 4"/>
          <p:cNvSpPr/>
          <p:nvPr/>
        </p:nvSpPr>
        <p:spPr>
          <a:xfrm rot="2524175">
            <a:off x="6990753" y="1885443"/>
            <a:ext cx="287925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Bullet list ready for mid-</a:t>
            </a:r>
            <a:r>
              <a:rPr lang="en-GB" sz="24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J</a:t>
            </a:r>
            <a:r>
              <a:rPr lang="en-GB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anuary</a:t>
            </a:r>
            <a:endParaRPr lang="en-GB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6" name="Rectangle 5"/>
          <p:cNvSpPr/>
          <p:nvPr/>
        </p:nvSpPr>
        <p:spPr>
          <a:xfrm rot="18222213">
            <a:off x="7002170" y="4577033"/>
            <a:ext cx="3944898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Good draft ready by end of</a:t>
            </a:r>
            <a:br>
              <a:rPr lang="en-GB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</a:br>
            <a:r>
              <a:rPr lang="en-GB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February</a:t>
            </a:r>
            <a:endParaRPr lang="en-GB" sz="24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82488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3CE80B02BBC6F4586DBE30EDCB657A5" ma:contentTypeVersion="13" ma:contentTypeDescription="Create a new document." ma:contentTypeScope="" ma:versionID="e78154a7b4a8d5f2d29b1d37b087c6e1">
  <xsd:schema xmlns:xsd="http://www.w3.org/2001/XMLSchema" xmlns:xs="http://www.w3.org/2001/XMLSchema" xmlns:p="http://schemas.microsoft.com/office/2006/metadata/properties" xmlns:ns2="f026baef-f058-4dc3-b261-36cda4839fb4" xmlns:ns3="96d886eb-95f6-47f3-bdfb-70dab5061c60" targetNamespace="http://schemas.microsoft.com/office/2006/metadata/properties" ma:root="true" ma:fieldsID="6e931cfba8e3600c2e05a90aeb23a81e" ns2:_="" ns3:_="">
    <xsd:import namespace="f026baef-f058-4dc3-b261-36cda4839fb4"/>
    <xsd:import namespace="96d886eb-95f6-47f3-bdfb-70dab5061c6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026baef-f058-4dc3-b261-36cda4839f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ObjectDetectorVersions" ma:index="20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d886eb-95f6-47f3-bdfb-70dab5061c6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7AD9027-7FD3-4841-B7C1-C8A56BD7DCA5}"/>
</file>

<file path=customXml/itemProps2.xml><?xml version="1.0" encoding="utf-8"?>
<ds:datastoreItem xmlns:ds="http://schemas.openxmlformats.org/officeDocument/2006/customXml" ds:itemID="{4A01D490-19FE-405D-B301-C6C2B0758AA0}"/>
</file>

<file path=customXml/itemProps3.xml><?xml version="1.0" encoding="utf-8"?>
<ds:datastoreItem xmlns:ds="http://schemas.openxmlformats.org/officeDocument/2006/customXml" ds:itemID="{0B92AA9D-738A-4F3B-A326-6B25715242CC}"/>
</file>

<file path=docProps/app.xml><?xml version="1.0" encoding="utf-8"?>
<Properties xmlns="http://schemas.openxmlformats.org/officeDocument/2006/extended-properties" xmlns:vt="http://schemas.openxmlformats.org/officeDocument/2006/docPropsVTypes">
  <TotalTime>161</TotalTime>
  <Words>105</Words>
  <Application>Microsoft Macintosh PowerPoint</Application>
  <PresentationFormat>Widescreen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Calibri Light</vt:lpstr>
      <vt:lpstr>Mangal</vt:lpstr>
      <vt:lpstr>Arial</vt:lpstr>
      <vt:lpstr>Office Theme</vt:lpstr>
      <vt:lpstr>PowerPoint Presentation</vt:lpstr>
      <vt:lpstr>Goals</vt:lpstr>
      <vt:lpstr>Topics:</vt:lpstr>
    </vt:vector>
  </TitlesOfParts>
  <Company/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Baudouin Raoult</dc:creator>
  <cp:lastModifiedBy>Baudouin Raoult</cp:lastModifiedBy>
  <cp:revision>24</cp:revision>
  <dcterms:created xsi:type="dcterms:W3CDTF">2017-11-23T11:32:03Z</dcterms:created>
  <dcterms:modified xsi:type="dcterms:W3CDTF">2017-11-23T14:13:28Z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0x01010023CE80B02BBC6F4586DBE30EDCB657A5</vt:lpwstr>
  </property>
</Properties>
</file>