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684D5E-5386-4358-9EF1-A7879EFE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learned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866175-198C-4392-B8E8-865E67C74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66754"/>
            <a:ext cx="7729728" cy="379582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WIS 2.0 will be “the” collaborative system of system </a:t>
            </a:r>
          </a:p>
          <a:p>
            <a:pPr lvl="1"/>
            <a:r>
              <a:rPr lang="en-GB" dirty="0"/>
              <a:t>Easier to share info and knowledge, easier for user to find the info they need</a:t>
            </a:r>
            <a:endParaRPr lang="fr-FR" dirty="0"/>
          </a:p>
          <a:p>
            <a:r>
              <a:rPr lang="en-GB" dirty="0"/>
              <a:t>GTS was a success story, we need a new one with WIS 2.0</a:t>
            </a:r>
          </a:p>
          <a:p>
            <a:r>
              <a:rPr lang="en-GB" dirty="0"/>
              <a:t>A lot of thing exist and there are answers to the questions we are having</a:t>
            </a:r>
          </a:p>
          <a:p>
            <a:r>
              <a:rPr lang="en-GB" dirty="0"/>
              <a:t>Technologies is not a real issue</a:t>
            </a:r>
          </a:p>
          <a:p>
            <a:r>
              <a:rPr lang="en-GB" dirty="0"/>
              <a:t>A lot of big systems are being build, </a:t>
            </a:r>
          </a:p>
          <a:p>
            <a:pPr lvl="1"/>
            <a:r>
              <a:rPr lang="en-GB" dirty="0"/>
              <a:t>find a way to align all these systems which are being developed,</a:t>
            </a:r>
            <a:endParaRPr lang="fr-FR" dirty="0"/>
          </a:p>
          <a:p>
            <a:r>
              <a:rPr lang="en-GB" dirty="0"/>
              <a:t>GEOSS progress impressive, very big inspiration, work together</a:t>
            </a:r>
            <a:endParaRPr lang="fr-FR" dirty="0"/>
          </a:p>
          <a:p>
            <a:r>
              <a:rPr lang="en-GB" dirty="0"/>
              <a:t>Still challenges …. </a:t>
            </a:r>
          </a:p>
          <a:p>
            <a:pPr lvl="1"/>
            <a:r>
              <a:rPr lang="en-GB" dirty="0"/>
              <a:t>How to embrace the community.</a:t>
            </a:r>
          </a:p>
          <a:p>
            <a:pPr lvl="1"/>
            <a:r>
              <a:rPr lang="en-GB"/>
              <a:t>How to convince </a:t>
            </a:r>
            <a:r>
              <a:rPr lang="en-GB" dirty="0"/>
              <a:t>key decision makers that WIS 2.0 will answer what they are looking for ,</a:t>
            </a:r>
          </a:p>
          <a:p>
            <a:pPr lvl="1"/>
            <a:r>
              <a:rPr lang="en-GB" dirty="0"/>
              <a:t> Legacy has to be taken into account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88013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4309DF-1F9A-4953-89F5-6B3E8B1A7AFF}"/>
</file>

<file path=customXml/itemProps2.xml><?xml version="1.0" encoding="utf-8"?>
<ds:datastoreItem xmlns:ds="http://schemas.openxmlformats.org/officeDocument/2006/customXml" ds:itemID="{EB02C039-11AB-4A55-B47F-2598978E521F}"/>
</file>

<file path=customXml/itemProps3.xml><?xml version="1.0" encoding="utf-8"?>
<ds:datastoreItem xmlns:ds="http://schemas.openxmlformats.org/officeDocument/2006/customXml" ds:itemID="{226D11DD-DBFF-4827-ADBB-E968C318505E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1642</TotalTime>
  <Words>131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Colis</vt:lpstr>
      <vt:lpstr>What we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</dc:title>
  <dc:creator>Matteo DellAcqua</dc:creator>
  <cp:lastModifiedBy>Matteo DellAcqua</cp:lastModifiedBy>
  <cp:revision>11</cp:revision>
  <dcterms:created xsi:type="dcterms:W3CDTF">2017-11-22T06:08:20Z</dcterms:created>
  <dcterms:modified xsi:type="dcterms:W3CDTF">2017-11-23T12:30:25Z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