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52"/>
    <p:restoredTop sz="94677"/>
  </p:normalViewPr>
  <p:slideViewPr>
    <p:cSldViewPr snapToGrid="0" snapToObjects="1">
      <p:cViewPr varScale="1">
        <p:scale>
          <a:sx n="127" d="100"/>
          <a:sy n="127" d="100"/>
        </p:scale>
        <p:origin x="12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6" Type="http://schemas.openxmlformats.org/officeDocument/2006/relationships/slide" Target="slides/slide5.xml"/><Relationship Id="rId1" Type="http://schemas.openxmlformats.org/officeDocument/2006/relationships/slideMaster" Target="slideMasters/slide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32CF20-A9C3-A642-AB81-EC69140E9BFA}"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3606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2CF20-A9C3-A642-AB81-EC69140E9BFA}"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163520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2CF20-A9C3-A642-AB81-EC69140E9BFA}"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15923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2CF20-A9C3-A642-AB81-EC69140E9BFA}"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54725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32CF20-A9C3-A642-AB81-EC69140E9BFA}"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12150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32CF20-A9C3-A642-AB81-EC69140E9BFA}"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1986010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32CF20-A9C3-A642-AB81-EC69140E9BFA}" type="datetimeFigureOut">
              <a:rPr lang="en-US" smtClean="0"/>
              <a:t>11/22/17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54656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32CF20-A9C3-A642-AB81-EC69140E9BFA}" type="datetimeFigureOut">
              <a:rPr lang="en-US" smtClean="0"/>
              <a:t>11/22/17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138843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2CF20-A9C3-A642-AB81-EC69140E9BFA}" type="datetimeFigureOut">
              <a:rPr lang="en-US" smtClean="0"/>
              <a:t>11/22/17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80842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2CF20-A9C3-A642-AB81-EC69140E9BFA}"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6594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2CF20-A9C3-A642-AB81-EC69140E9BFA}"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22509-A046-A047-BBEF-1066F8F2B89C}" type="slidenum">
              <a:rPr lang="en-US" smtClean="0"/>
              <a:t>‹#›</a:t>
            </a:fld>
            <a:endParaRPr lang="en-US"/>
          </a:p>
        </p:txBody>
      </p:sp>
    </p:spTree>
    <p:extLst>
      <p:ext uri="{BB962C8B-B14F-4D97-AF65-F5344CB8AC3E}">
        <p14:creationId xmlns:p14="http://schemas.microsoft.com/office/powerpoint/2010/main" val="1581527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2CF20-A9C3-A642-AB81-EC69140E9BFA}" type="datetimeFigureOut">
              <a:rPr lang="en-US" smtClean="0"/>
              <a:t>11/22/17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22509-A046-A047-BBEF-1066F8F2B89C}" type="slidenum">
              <a:rPr lang="en-US" smtClean="0"/>
              <a:t>‹#›</a:t>
            </a:fld>
            <a:endParaRPr lang="en-US"/>
          </a:p>
        </p:txBody>
      </p:sp>
    </p:spTree>
    <p:extLst>
      <p:ext uri="{BB962C8B-B14F-4D97-AF65-F5344CB8AC3E}">
        <p14:creationId xmlns:p14="http://schemas.microsoft.com/office/powerpoint/2010/main" val="1501720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Group 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34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UC3: GMAS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NMHS discovers NWP and/or observation services related to the location of their users (possibly with interpolation services) </a:t>
            </a:r>
            <a:r>
              <a:rPr lang="en-US" dirty="0" smtClean="0"/>
              <a:t>The NMHS is a producer of products (i.e. alarms)</a:t>
            </a:r>
          </a:p>
          <a:p>
            <a:r>
              <a:rPr lang="en-US" dirty="0" smtClean="0"/>
              <a:t>NMHS describes one or more triggers (e.g. parameter exceeding threshold) and register it through the WIS at data producers, together with an action to be performed (e.g. send an SMS with a customized message, push to phone app, etc.)</a:t>
            </a:r>
            <a:endParaRPr lang="en-US" dirty="0" smtClean="0"/>
          </a:p>
          <a:p>
            <a:endParaRPr lang="en-US" dirty="0" smtClean="0"/>
          </a:p>
          <a:p>
            <a:r>
              <a:rPr lang="en-US" dirty="0" smtClean="0"/>
              <a:t>Requirement 1: </a:t>
            </a:r>
            <a:r>
              <a:rPr lang="en-US" dirty="0" smtClean="0"/>
              <a:t> WIS supports workflow and/</a:t>
            </a:r>
            <a:r>
              <a:rPr lang="en-US" dirty="0" smtClean="0"/>
              <a:t>or orchestration</a:t>
            </a:r>
            <a:r>
              <a:rPr lang="en-US" dirty="0"/>
              <a:t> </a:t>
            </a:r>
            <a:r>
              <a:rPr lang="en-US" dirty="0" smtClean="0"/>
              <a:t>of event based services</a:t>
            </a:r>
          </a:p>
          <a:p>
            <a:r>
              <a:rPr lang="en-US" dirty="0" smtClean="0"/>
              <a:t>Requirement 2: WIS supports notifications</a:t>
            </a:r>
          </a:p>
          <a:p>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04011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UC4: </a:t>
            </a:r>
            <a:r>
              <a:rPr lang="en-GB" dirty="0" smtClean="0"/>
              <a:t>Global insurance company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Performing computation next to the data</a:t>
            </a:r>
          </a:p>
          <a:p>
            <a:r>
              <a:rPr lang="en-US" dirty="0" smtClean="0"/>
              <a:t>Perform the same computation at different data provider</a:t>
            </a:r>
          </a:p>
          <a:p>
            <a:endParaRPr lang="en-US" dirty="0"/>
          </a:p>
          <a:p>
            <a:r>
              <a:rPr lang="en-US" dirty="0" smtClean="0"/>
              <a:t>Requirement 1: relevant data sources and services are easily discoverable (also which are the most appropriate for your purpose, good metadata, ontology,</a:t>
            </a:r>
            <a:r>
              <a:rPr lang="mr-IN" dirty="0" smtClean="0"/>
              <a:t>…</a:t>
            </a:r>
            <a:r>
              <a:rPr lang="en-US" dirty="0" smtClean="0"/>
              <a:t>)</a:t>
            </a:r>
          </a:p>
          <a:p>
            <a:r>
              <a:rPr lang="en-US" dirty="0" smtClean="0"/>
              <a:t>Requirement 2: </a:t>
            </a:r>
            <a:r>
              <a:rPr lang="en-US" dirty="0" smtClean="0"/>
              <a:t>data provider offers processing next to the data</a:t>
            </a:r>
          </a:p>
          <a:p>
            <a:r>
              <a:rPr lang="en-US" dirty="0" smtClean="0"/>
              <a:t>Requirement 3: </a:t>
            </a:r>
            <a:r>
              <a:rPr lang="en-US" dirty="0" smtClean="0"/>
              <a:t>data provider offers the same processing tools</a:t>
            </a:r>
            <a:endParaRPr lang="en-US" dirty="0" smtClean="0"/>
          </a:p>
          <a:p>
            <a:r>
              <a:rPr lang="en-US" dirty="0" smtClean="0"/>
              <a:t>Requirement 4: data provider offers the same (similar) access (APIs)</a:t>
            </a:r>
          </a:p>
          <a:p>
            <a:r>
              <a:rPr lang="en-US" dirty="0" smtClean="0"/>
              <a:t>Requirement 5: business model (cost recovery)</a:t>
            </a:r>
            <a:endParaRPr lang="en-US" dirty="0"/>
          </a:p>
        </p:txBody>
      </p:sp>
    </p:spTree>
    <p:extLst>
      <p:ext uri="{BB962C8B-B14F-4D97-AF65-F5344CB8AC3E}">
        <p14:creationId xmlns:p14="http://schemas.microsoft.com/office/powerpoint/2010/main" val="2078634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UC5: </a:t>
            </a:r>
            <a:r>
              <a:rPr lang="en-GB" dirty="0" smtClean="0"/>
              <a:t>Use case economic analysis of flood impact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User wants to combine </a:t>
            </a:r>
            <a:r>
              <a:rPr lang="en-GB" dirty="0" smtClean="0"/>
              <a:t>to combine data/information from the WIS with other sources</a:t>
            </a:r>
          </a:p>
          <a:p>
            <a:endParaRPr lang="en-GB" dirty="0" smtClean="0"/>
          </a:p>
          <a:p>
            <a:r>
              <a:rPr lang="en-GB" dirty="0" smtClean="0"/>
              <a:t>Requirement 0: Discover what data and services are available (!)</a:t>
            </a:r>
          </a:p>
          <a:p>
            <a:r>
              <a:rPr lang="en-GB" dirty="0" smtClean="0"/>
              <a:t>Requirement 1a: Upload own data (temporarily) to be used by processing facilities in the WIS (e.g. when combining with large NWP output) </a:t>
            </a:r>
            <a:r>
              <a:rPr lang="mr-IN" dirty="0" smtClean="0"/>
              <a:t>–</a:t>
            </a:r>
            <a:r>
              <a:rPr lang="en-GB" dirty="0" smtClean="0"/>
              <a:t> Many issues: who pays, what about abuses, need for sandboxes, etc. May require support of commercial cloud provider (c.f. </a:t>
            </a:r>
            <a:r>
              <a:rPr lang="en-GB" dirty="0" err="1" smtClean="0"/>
              <a:t>MetOffice</a:t>
            </a:r>
            <a:r>
              <a:rPr lang="en-GB" dirty="0" smtClean="0"/>
              <a:t> and Amazon experiment).</a:t>
            </a:r>
          </a:p>
          <a:p>
            <a:r>
              <a:rPr lang="en-GB" dirty="0" smtClean="0"/>
              <a:t>Requirement 1b: The WIS offers services to download “just” what is needed (e.g. point forecast), then combine on own computer.</a:t>
            </a:r>
            <a:endParaRPr lang="en-GB" dirty="0"/>
          </a:p>
        </p:txBody>
      </p:sp>
    </p:spTree>
    <p:extLst>
      <p:ext uri="{BB962C8B-B14F-4D97-AF65-F5344CB8AC3E}">
        <p14:creationId xmlns:p14="http://schemas.microsoft.com/office/powerpoint/2010/main" val="763599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UC6: </a:t>
            </a:r>
            <a:r>
              <a:rPr lang="en-GB" smtClean="0"/>
              <a:t>U.N. person</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Person does not know that WIS exists (and work)</a:t>
            </a:r>
          </a:p>
          <a:p>
            <a:r>
              <a:rPr lang="en-GB" dirty="0" smtClean="0"/>
              <a:t>May not have access to proper I.T. infrastructure</a:t>
            </a:r>
          </a:p>
          <a:p>
            <a:r>
              <a:rPr lang="en-GB" dirty="0" smtClean="0"/>
              <a:t>Need to combine (possibly large datasets) from several  sources</a:t>
            </a:r>
            <a:endParaRPr lang="en-GB" dirty="0" smtClean="0"/>
          </a:p>
          <a:p>
            <a:endParaRPr lang="en-GB" dirty="0" smtClean="0"/>
          </a:p>
          <a:p>
            <a:r>
              <a:rPr lang="en-GB" dirty="0" smtClean="0"/>
              <a:t>Requirement -1: Starting from Google/Bing, as user must eventually reach WIS portals/catalogues</a:t>
            </a:r>
          </a:p>
          <a:p>
            <a:r>
              <a:rPr lang="en-GB" dirty="0" smtClean="0"/>
              <a:t>Requirement 0: Discover what data and services are available (!)</a:t>
            </a:r>
          </a:p>
          <a:p>
            <a:r>
              <a:rPr lang="en-GB" dirty="0" smtClean="0"/>
              <a:t>Requirement 0.5: Discover also that there maybe more relevant dataset available in the WIS (not simply rainfall, e.g. agriculture related products)</a:t>
            </a:r>
            <a:endParaRPr lang="en-GB" dirty="0" smtClean="0"/>
          </a:p>
          <a:p>
            <a:r>
              <a:rPr lang="en-GB" dirty="0" smtClean="0"/>
              <a:t>Requirement 1: WIS provides tutorials, training material, etc.</a:t>
            </a:r>
          </a:p>
          <a:p>
            <a:r>
              <a:rPr lang="en-GB" dirty="0" smtClean="0"/>
              <a:t>Requirement 2: WIS is simple to use</a:t>
            </a:r>
          </a:p>
          <a:p>
            <a:r>
              <a:rPr lang="en-GB" dirty="0" smtClean="0"/>
              <a:t>Requirement 3: All WIS services are available via the World Wide Web</a:t>
            </a:r>
          </a:p>
          <a:p>
            <a:r>
              <a:rPr lang="en-GB" dirty="0" smtClean="0"/>
              <a:t>Requirement 4: WIS offers cloud-based facilities that allow combining of large dataset while minimising data transfers (especially on poor lines)</a:t>
            </a:r>
          </a:p>
          <a:p>
            <a:r>
              <a:rPr lang="en-GB" dirty="0" smtClean="0"/>
              <a:t>Requirement 5: See UC5</a:t>
            </a:r>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731846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CE80B02BBC6F4586DBE30EDCB657A5" ma:contentTypeVersion="13" ma:contentTypeDescription="Create a new document." ma:contentTypeScope="" ma:versionID="e78154a7b4a8d5f2d29b1d37b087c6e1">
  <xsd:schema xmlns:xsd="http://www.w3.org/2001/XMLSchema" xmlns:xs="http://www.w3.org/2001/XMLSchema" xmlns:p="http://schemas.microsoft.com/office/2006/metadata/properties" xmlns:ns2="f026baef-f058-4dc3-b261-36cda4839fb4" xmlns:ns3="96d886eb-95f6-47f3-bdfb-70dab5061c60" targetNamespace="http://schemas.microsoft.com/office/2006/metadata/properties" ma:root="true" ma:fieldsID="6e931cfba8e3600c2e05a90aeb23a81e" ns2:_="" ns3:_="">
    <xsd:import namespace="f026baef-f058-4dc3-b261-36cda4839fb4"/>
    <xsd:import namespace="96d886eb-95f6-47f3-bdfb-70dab5061c6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26baef-f058-4dc3-b261-36cda4839f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d886eb-95f6-47f3-bdfb-70dab5061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214439-D2B7-4287-83DD-F74E7D727B5A}"/>
</file>

<file path=customXml/itemProps2.xml><?xml version="1.0" encoding="utf-8"?>
<ds:datastoreItem xmlns:ds="http://schemas.openxmlformats.org/officeDocument/2006/customXml" ds:itemID="{21007D5F-2D7C-4B5B-8421-6EDAD378F49C}"/>
</file>

<file path=customXml/itemProps3.xml><?xml version="1.0" encoding="utf-8"?>
<ds:datastoreItem xmlns:ds="http://schemas.openxmlformats.org/officeDocument/2006/customXml" ds:itemID="{935966E4-095C-4079-A53C-0E03A077152D}"/>
</file>

<file path=docProps/app.xml><?xml version="1.0" encoding="utf-8"?>
<Properties xmlns="http://schemas.openxmlformats.org/officeDocument/2006/extended-properties" xmlns:vt="http://schemas.openxmlformats.org/officeDocument/2006/docPropsVTypes">
  <TotalTime>117</TotalTime>
  <Words>464</Words>
  <Application>Microsoft Macintosh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Calibri Light</vt:lpstr>
      <vt:lpstr>Mangal</vt:lpstr>
      <vt:lpstr>Arial</vt:lpstr>
      <vt:lpstr>Office Theme</vt:lpstr>
      <vt:lpstr>Group 2</vt:lpstr>
      <vt:lpstr>UC3: GMAS</vt:lpstr>
      <vt:lpstr>UC4: Global insurance company</vt:lpstr>
      <vt:lpstr>UC5: Use case economic analysis of flood impact</vt:lpstr>
      <vt:lpstr>UC6: U.N. person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Baudouin Raoult</dc:creator>
  <cp:lastModifiedBy>Baudouin Raoult</cp:lastModifiedBy>
  <cp:revision>31</cp:revision>
  <dcterms:created xsi:type="dcterms:W3CDTF">2017-11-22T12:56:16Z</dcterms:created>
  <dcterms:modified xsi:type="dcterms:W3CDTF">2017-11-22T14:53:17Z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0x01010023CE80B02BBC6F4586DBE30EDCB657A5</vt:lpwstr>
  </property>
</Properties>
</file>