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64" r:id="rId3"/>
    <p:sldId id="263" r:id="rId4"/>
    <p:sldId id="257" r:id="rId5"/>
    <p:sldId id="258" r:id="rId6"/>
    <p:sldId id="260" r:id="rId7"/>
    <p:sldId id="261" r:id="rId8"/>
    <p:sldId id="265" r:id="rId9"/>
    <p:sldId id="268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60"/>
  </p:normalViewPr>
  <p:slideViewPr>
    <p:cSldViewPr snapToGrid="0">
      <p:cViewPr>
        <p:scale>
          <a:sx n="93" d="100"/>
          <a:sy n="93" d="100"/>
        </p:scale>
        <p:origin x="-82" y="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952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22/11/2017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22/11/2017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22/11/2017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22/11/2017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22/11/2017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22/11/2017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22/11/2017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22/11/2017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22/11/2017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BA0C16A-6318-4502-84A9-EF06D5DC9C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042256"/>
          </a:xfrm>
        </p:spPr>
        <p:txBody>
          <a:bodyPr>
            <a:normAutofit/>
          </a:bodyPr>
          <a:lstStyle/>
          <a:p>
            <a:r>
              <a:rPr lang="en-US" dirty="0"/>
              <a:t>use cases 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7F5D039F-04C9-499A-A820-402A0C1D28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3735856"/>
            <a:ext cx="6801612" cy="1239894"/>
          </a:xfrm>
        </p:spPr>
        <p:txBody>
          <a:bodyPr/>
          <a:lstStyle/>
          <a:p>
            <a:r>
              <a:rPr lang="en-US" dirty="0"/>
              <a:t>how users and data producers interact on WIS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0500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6B69122-3EB3-4D25-89AF-849EFEBEA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Break-out session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xmlns="" id="{FE143CF7-A251-42C6-A6A8-5E01018EDB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2723988"/>
              </p:ext>
            </p:extLst>
          </p:nvPr>
        </p:nvGraphicFramePr>
        <p:xfrm>
          <a:off x="2230438" y="2638425"/>
          <a:ext cx="773112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2781">
                  <a:extLst>
                    <a:ext uri="{9D8B030D-6E8A-4147-A177-3AD203B41FA5}">
                      <a16:colId xmlns:a16="http://schemas.microsoft.com/office/drawing/2014/main" xmlns="" val="3378293958"/>
                    </a:ext>
                  </a:extLst>
                </a:gridCol>
                <a:gridCol w="1932781">
                  <a:extLst>
                    <a:ext uri="{9D8B030D-6E8A-4147-A177-3AD203B41FA5}">
                      <a16:colId xmlns:a16="http://schemas.microsoft.com/office/drawing/2014/main" xmlns="" val="1651464744"/>
                    </a:ext>
                  </a:extLst>
                </a:gridCol>
                <a:gridCol w="1932781">
                  <a:extLst>
                    <a:ext uri="{9D8B030D-6E8A-4147-A177-3AD203B41FA5}">
                      <a16:colId xmlns:a16="http://schemas.microsoft.com/office/drawing/2014/main" xmlns="" val="2475728826"/>
                    </a:ext>
                  </a:extLst>
                </a:gridCol>
                <a:gridCol w="1932781">
                  <a:extLst>
                    <a:ext uri="{9D8B030D-6E8A-4147-A177-3AD203B41FA5}">
                      <a16:colId xmlns:a16="http://schemas.microsoft.com/office/drawing/2014/main" xmlns="" val="28848820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Group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Group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Group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2792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Session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UC1, UC2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UC3, UC4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UC5, UC6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79707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Session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UC3, UC4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UC5, UC6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UC1, UC2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2462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4517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19015" y="348002"/>
            <a:ext cx="5486400" cy="1188720"/>
          </a:xfrm>
        </p:spPr>
        <p:txBody>
          <a:bodyPr/>
          <a:lstStyle/>
          <a:p>
            <a:pPr algn="l"/>
            <a:r>
              <a:rPr lang="fr-FR" altLang="fr-FR" dirty="0"/>
              <a:t>WIS 2.0 - The </a:t>
            </a:r>
            <a:r>
              <a:rPr lang="fr-FR" altLang="fr-FR" dirty="0" err="1"/>
              <a:t>ecosystem</a:t>
            </a:r>
            <a:r>
              <a:rPr lang="fr-FR" altLang="fr-FR" dirty="0"/>
              <a:t> !</a:t>
            </a:r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104" y="459699"/>
            <a:ext cx="7730040" cy="6029853"/>
          </a:xfrm>
          <a:prstGeom prst="rect">
            <a:avLst/>
          </a:prstGeom>
        </p:spPr>
      </p:pic>
      <p:sp>
        <p:nvSpPr>
          <p:cNvPr id="13" name="Rectangle à coins arrondis 12"/>
          <p:cNvSpPr/>
          <p:nvPr/>
        </p:nvSpPr>
        <p:spPr>
          <a:xfrm>
            <a:off x="6293375" y="5883877"/>
            <a:ext cx="5486400" cy="846489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err="1"/>
              <a:t>Opened</a:t>
            </a:r>
            <a:r>
              <a:rPr lang="fr-FR" sz="1600" dirty="0"/>
              <a:t> to new </a:t>
            </a:r>
            <a:r>
              <a:rPr lang="fr-FR" sz="1600" dirty="0" err="1"/>
              <a:t>partners</a:t>
            </a:r>
            <a:r>
              <a:rPr lang="fr-FR" sz="1600" dirty="0"/>
              <a:t> </a:t>
            </a:r>
            <a:r>
              <a:rPr lang="fr-FR" sz="1600" dirty="0" err="1"/>
              <a:t>from</a:t>
            </a:r>
            <a:r>
              <a:rPr lang="fr-FR" sz="1600" dirty="0"/>
              <a:t> </a:t>
            </a:r>
            <a:r>
              <a:rPr lang="fr-FR" sz="1600" dirty="0" err="1"/>
              <a:t>different</a:t>
            </a:r>
            <a:r>
              <a:rPr lang="fr-FR" sz="1600" dirty="0"/>
              <a:t> business (</a:t>
            </a:r>
            <a:r>
              <a:rPr lang="fr-FR" sz="1600" dirty="0" err="1"/>
              <a:t>energie</a:t>
            </a:r>
            <a:r>
              <a:rPr lang="fr-FR" sz="1600" dirty="0"/>
              <a:t>, </a:t>
            </a:r>
            <a:r>
              <a:rPr lang="fr-FR" sz="1600" dirty="0" err="1"/>
              <a:t>health</a:t>
            </a:r>
            <a:r>
              <a:rPr lang="fr-FR" sz="1600" dirty="0"/>
              <a:t>, value-</a:t>
            </a:r>
            <a:r>
              <a:rPr lang="fr-FR" sz="1600" dirty="0" err="1"/>
              <a:t>added</a:t>
            </a:r>
            <a:r>
              <a:rPr lang="fr-FR" sz="1600" dirty="0"/>
              <a:t> service provider..) to </a:t>
            </a:r>
            <a:r>
              <a:rPr lang="fr-FR" sz="1600" dirty="0" err="1"/>
              <a:t>develop</a:t>
            </a:r>
            <a:r>
              <a:rPr lang="fr-FR" sz="1600" dirty="0"/>
              <a:t> the use  of WMO information</a:t>
            </a:r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7391400" y="6478589"/>
            <a:ext cx="1152525" cy="312737"/>
          </a:xfrm>
        </p:spPr>
        <p:txBody>
          <a:bodyPr/>
          <a:lstStyle/>
          <a:p>
            <a:pPr>
              <a:defRPr/>
            </a:pPr>
            <a:fld id="{14FCBA16-DE1A-4BB6-886B-C2D02154CBB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5467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02063" y="486223"/>
            <a:ext cx="6721481" cy="1188720"/>
          </a:xfrm>
        </p:spPr>
        <p:txBody>
          <a:bodyPr/>
          <a:lstStyle/>
          <a:p>
            <a:pPr algn="l"/>
            <a:r>
              <a:rPr lang="fr-FR" altLang="fr-FR" dirty="0"/>
              <a:t>WIS 2.0 - the </a:t>
            </a:r>
            <a:r>
              <a:rPr lang="fr-FR" altLang="fr-FR" dirty="0" err="1"/>
              <a:t>platform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4FCBA16-DE1A-4BB6-886B-C2D02154CBB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384" y="720446"/>
            <a:ext cx="4743110" cy="6137554"/>
          </a:xfrm>
          <a:prstGeom prst="rect">
            <a:avLst/>
          </a:prstGeom>
        </p:spPr>
      </p:pic>
      <p:sp>
        <p:nvSpPr>
          <p:cNvPr id="7" name="Double flèche horizontale 6"/>
          <p:cNvSpPr/>
          <p:nvPr/>
        </p:nvSpPr>
        <p:spPr>
          <a:xfrm>
            <a:off x="4337132" y="3244353"/>
            <a:ext cx="1296784" cy="393120"/>
          </a:xfrm>
          <a:prstGeom prst="left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8" name="ZoneTexte 7"/>
          <p:cNvSpPr txBox="1"/>
          <p:nvPr/>
        </p:nvSpPr>
        <p:spPr>
          <a:xfrm>
            <a:off x="4095108" y="2999611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Calibri" panose="020F0502020204030204" pitchFamily="34" charset="0"/>
              </a:rPr>
              <a:t>Acquisition</a:t>
            </a:r>
          </a:p>
          <a:p>
            <a:pPr algn="ctr"/>
            <a:endParaRPr lang="fr-FR" sz="800" dirty="0">
              <a:latin typeface="Calibri" panose="020F0502020204030204" pitchFamily="34" charset="0"/>
            </a:endParaRPr>
          </a:p>
          <a:p>
            <a:pPr algn="ctr"/>
            <a:r>
              <a:rPr lang="fr-FR" sz="2000" dirty="0" err="1">
                <a:latin typeface="Calibri" panose="020F0502020204030204" pitchFamily="34" charset="0"/>
              </a:rPr>
              <a:t>Dissemination</a:t>
            </a:r>
            <a:endParaRPr lang="fr-FR" sz="2000" dirty="0">
              <a:latin typeface="Calibri" panose="020F0502020204030204" pitchFamily="34" charset="0"/>
            </a:endParaRPr>
          </a:p>
        </p:txBody>
      </p:sp>
      <p:sp>
        <p:nvSpPr>
          <p:cNvPr id="9" name="Double flèche horizontale 8"/>
          <p:cNvSpPr/>
          <p:nvPr/>
        </p:nvSpPr>
        <p:spPr>
          <a:xfrm>
            <a:off x="4343952" y="4603405"/>
            <a:ext cx="1296784" cy="393120"/>
          </a:xfrm>
          <a:prstGeom prst="left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10" name="ZoneTexte 9"/>
          <p:cNvSpPr txBox="1"/>
          <p:nvPr/>
        </p:nvSpPr>
        <p:spPr>
          <a:xfrm>
            <a:off x="4177488" y="4915225"/>
            <a:ext cx="18350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Calibri" panose="020F0502020204030204" pitchFamily="34" charset="0"/>
              </a:rPr>
              <a:t>Collaboration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2793452" y="5830942"/>
            <a:ext cx="5486400" cy="846489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Change in user behaviour from downloading a copy of information for local processing to using </a:t>
            </a:r>
            <a:r>
              <a:rPr lang="en-GB" sz="1600" i="1" dirty="0"/>
              <a:t>services</a:t>
            </a:r>
            <a:r>
              <a:rPr lang="en-GB" sz="1600" dirty="0"/>
              <a:t> that process the information at its source</a:t>
            </a:r>
            <a:endParaRPr lang="fr-FR" sz="1600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117596"/>
            <a:ext cx="5964195" cy="884155"/>
          </a:xfrm>
        </p:spPr>
        <p:txBody>
          <a:bodyPr>
            <a:normAutofit/>
          </a:bodyPr>
          <a:lstStyle/>
          <a:p>
            <a:r>
              <a:rPr lang="en-US" altLang="fr-FR" dirty="0"/>
              <a:t>A </a:t>
            </a:r>
            <a:r>
              <a:rPr lang="en-GB" dirty="0"/>
              <a:t>global information management, processing and sharing platform</a:t>
            </a:r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374007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6CA00DF-BB0A-4952-A2CB-2D4065116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Use Case 1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9B59465-83E9-467F-A1F3-1F575F9AD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NMHS in developing country:</a:t>
            </a:r>
            <a:endParaRPr lang="fr-FR" dirty="0"/>
          </a:p>
          <a:p>
            <a:pPr lvl="2"/>
            <a:r>
              <a:rPr lang="en-GB" dirty="0"/>
              <a:t> Introduce observation in WIS 2.0 eco-system</a:t>
            </a:r>
            <a:endParaRPr lang="fr-FR" dirty="0"/>
          </a:p>
          <a:p>
            <a:pPr lvl="2"/>
            <a:r>
              <a:rPr lang="en-GB" dirty="0"/>
              <a:t>Run a LAM on defined area – access to infrastructure without having to maintain the infra</a:t>
            </a:r>
            <a:endParaRPr lang="fr-FR" dirty="0"/>
          </a:p>
          <a:p>
            <a:pPr lvl="2"/>
            <a:r>
              <a:rPr lang="en-GB" dirty="0"/>
              <a:t>Use services from NWP </a:t>
            </a:r>
            <a:r>
              <a:rPr lang="en-GB" dirty="0" err="1"/>
              <a:t>Center</a:t>
            </a:r>
            <a:r>
              <a:rPr lang="en-GB" dirty="0"/>
              <a:t> to prepare a product for end user ( agriculture , aero)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0294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F684D5E-5386-4358-9EF1-A7879EFE7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Use case 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D866175-198C-4392-B8E8-865E67C74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NWP centre :</a:t>
            </a:r>
            <a:endParaRPr lang="fr-FR" dirty="0"/>
          </a:p>
          <a:p>
            <a:pPr lvl="2"/>
            <a:r>
              <a:rPr lang="en-GB" dirty="0"/>
              <a:t>Want to run a HR global model </a:t>
            </a:r>
          </a:p>
          <a:p>
            <a:pPr lvl="2"/>
            <a:r>
              <a:rPr lang="en-GB" dirty="0"/>
              <a:t>Need to get all in-situ observations (5’ or 1’)  in real time</a:t>
            </a:r>
          </a:p>
          <a:p>
            <a:pPr lvl="2"/>
            <a:r>
              <a:rPr lang="en-GB" dirty="0"/>
              <a:t>Need to get all radar data in real time</a:t>
            </a:r>
          </a:p>
          <a:p>
            <a:pPr lvl="3"/>
            <a:r>
              <a:rPr lang="fr-FR" dirty="0" err="1"/>
              <a:t>getting</a:t>
            </a:r>
            <a:r>
              <a:rPr lang="fr-FR" dirty="0"/>
              <a:t> all </a:t>
            </a:r>
            <a:r>
              <a:rPr lang="fr-FR" dirty="0" err="1"/>
              <a:t>raw</a:t>
            </a:r>
            <a:r>
              <a:rPr lang="fr-FR" dirty="0"/>
              <a:t> data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too</a:t>
            </a:r>
            <a:r>
              <a:rPr lang="fr-FR" dirty="0"/>
              <a:t> big  </a:t>
            </a:r>
          </a:p>
          <a:p>
            <a:pPr lvl="2"/>
            <a:r>
              <a:rPr lang="en-GB" dirty="0"/>
              <a:t>Provide services on NWP output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6688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4076673-F4F3-4F78-9FB5-777180D6D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Use case </a:t>
            </a:r>
            <a:r>
              <a:rPr lang="fr-FR" dirty="0"/>
              <a:t>3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EF46DDB-A84D-47ED-B339-3CE47C569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Use </a:t>
            </a:r>
            <a:r>
              <a:rPr lang="fr-FR" dirty="0"/>
              <a:t>case </a:t>
            </a:r>
            <a:r>
              <a:rPr lang="fr-FR" dirty="0" err="1"/>
              <a:t>related</a:t>
            </a:r>
            <a:r>
              <a:rPr lang="fr-FR" dirty="0"/>
              <a:t> to GMAS </a:t>
            </a:r>
          </a:p>
          <a:p>
            <a:r>
              <a:rPr lang="fr-FR" dirty="0"/>
              <a:t>NMHS</a:t>
            </a:r>
          </a:p>
          <a:p>
            <a:pPr lvl="1"/>
            <a:r>
              <a:rPr lang="fr-FR" dirty="0" err="1"/>
              <a:t>Want</a:t>
            </a:r>
            <a:r>
              <a:rPr lang="fr-FR" dirty="0"/>
              <a:t> to </a:t>
            </a:r>
            <a:r>
              <a:rPr lang="fr-FR" dirty="0" err="1"/>
              <a:t>send</a:t>
            </a:r>
            <a:r>
              <a:rPr lang="fr-FR" dirty="0"/>
              <a:t> notification/</a:t>
            </a:r>
            <a:r>
              <a:rPr lang="fr-FR" dirty="0" err="1"/>
              <a:t>alarm</a:t>
            </a:r>
            <a:r>
              <a:rPr lang="fr-FR" dirty="0"/>
              <a:t> on smartphone </a:t>
            </a:r>
            <a:r>
              <a:rPr lang="fr-FR" dirty="0" err="1"/>
              <a:t>when</a:t>
            </a:r>
            <a:r>
              <a:rPr lang="fr-FR" dirty="0"/>
              <a:t> a </a:t>
            </a:r>
            <a:r>
              <a:rPr lang="fr-FR" dirty="0" err="1"/>
              <a:t>threshold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/(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) </a:t>
            </a:r>
            <a:r>
              <a:rPr lang="fr-FR" dirty="0" err="1"/>
              <a:t>reach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1929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68F825A-ACB5-456F-9743-1AA84C6DF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Use case </a:t>
            </a:r>
            <a:r>
              <a:rPr lang="fr-FR" dirty="0" smtClean="0"/>
              <a:t>4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C19ED65-F742-4F46-8E79-C9E757A7E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Global i</a:t>
            </a:r>
            <a:r>
              <a:rPr lang="en-GB" dirty="0" smtClean="0"/>
              <a:t>nsurance </a:t>
            </a:r>
            <a:r>
              <a:rPr lang="en-GB" dirty="0"/>
              <a:t>company</a:t>
            </a:r>
          </a:p>
          <a:p>
            <a:pPr lvl="1"/>
            <a:r>
              <a:rPr lang="en-GB" dirty="0"/>
              <a:t>Want to develop a new product</a:t>
            </a:r>
          </a:p>
          <a:p>
            <a:pPr lvl="1"/>
            <a:r>
              <a:rPr lang="en-GB" dirty="0"/>
              <a:t>Need to run a study on reanalysis data from </a:t>
            </a:r>
            <a:r>
              <a:rPr lang="en-GB" dirty="0" smtClean="0"/>
              <a:t>different </a:t>
            </a:r>
            <a:r>
              <a:rPr lang="en-GB" dirty="0"/>
              <a:t>Climate </a:t>
            </a:r>
            <a:r>
              <a:rPr lang="en-GB" dirty="0" smtClean="0"/>
              <a:t>centres</a:t>
            </a:r>
            <a:endParaRPr lang="en-GB" dirty="0"/>
          </a:p>
          <a:p>
            <a:pPr lvl="2"/>
            <a:r>
              <a:rPr lang="fr-FR" dirty="0" err="1"/>
              <a:t>getting</a:t>
            </a:r>
            <a:r>
              <a:rPr lang="fr-FR" dirty="0"/>
              <a:t> all </a:t>
            </a:r>
            <a:r>
              <a:rPr lang="fr-FR" dirty="0" err="1"/>
              <a:t>reanalysis</a:t>
            </a:r>
            <a:r>
              <a:rPr lang="fr-FR" dirty="0"/>
              <a:t> data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too</a:t>
            </a:r>
            <a:r>
              <a:rPr lang="fr-FR" dirty="0"/>
              <a:t> big  </a:t>
            </a:r>
          </a:p>
          <a:p>
            <a:endParaRPr lang="en-GB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1127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AAC4AA0-5663-45AD-BFCE-3D0D6D531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Use case </a:t>
            </a:r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20DDF4E-EC6A-4118-BD41-1D2701941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Use case </a:t>
            </a:r>
            <a:r>
              <a:rPr lang="fr-FR" dirty="0" err="1" smtClean="0"/>
              <a:t>economic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r>
              <a:rPr lang="fr-FR" dirty="0" smtClean="0"/>
              <a:t> of flood impact</a:t>
            </a:r>
            <a:endParaRPr lang="fr-FR" dirty="0"/>
          </a:p>
          <a:p>
            <a:pPr lvl="1"/>
            <a:r>
              <a:rPr lang="fr-FR" dirty="0" err="1" smtClean="0"/>
              <a:t>Want</a:t>
            </a:r>
            <a:r>
              <a:rPr lang="fr-FR" dirty="0" smtClean="0"/>
              <a:t> to </a:t>
            </a:r>
            <a:r>
              <a:rPr lang="fr-FR" dirty="0" err="1" smtClean="0"/>
              <a:t>evaluate</a:t>
            </a:r>
            <a:r>
              <a:rPr lang="fr-FR" dirty="0" smtClean="0"/>
              <a:t> the impact of flood on city</a:t>
            </a:r>
          </a:p>
          <a:p>
            <a:pPr lvl="1"/>
            <a:r>
              <a:rPr lang="fr-FR" dirty="0" err="1" smtClean="0"/>
              <a:t>Need</a:t>
            </a:r>
            <a:r>
              <a:rPr lang="fr-FR" dirty="0" smtClean="0"/>
              <a:t> </a:t>
            </a:r>
            <a:r>
              <a:rPr lang="fr-FR" dirty="0" err="1" smtClean="0"/>
              <a:t>meterological</a:t>
            </a:r>
            <a:r>
              <a:rPr lang="fr-FR" dirty="0" smtClean="0"/>
              <a:t>, </a:t>
            </a:r>
            <a:r>
              <a:rPr lang="fr-FR" dirty="0" err="1" smtClean="0"/>
              <a:t>climate</a:t>
            </a:r>
            <a:r>
              <a:rPr lang="fr-FR" dirty="0" smtClean="0"/>
              <a:t>, </a:t>
            </a:r>
            <a:r>
              <a:rPr lang="fr-FR" dirty="0" err="1" smtClean="0"/>
              <a:t>urban</a:t>
            </a:r>
            <a:r>
              <a:rPr lang="fr-FR" dirty="0" smtClean="0"/>
              <a:t> and </a:t>
            </a:r>
            <a:r>
              <a:rPr lang="fr-FR" dirty="0" err="1" smtClean="0"/>
              <a:t>hydrology</a:t>
            </a:r>
            <a:r>
              <a:rPr lang="fr-FR" dirty="0"/>
              <a:t> information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1725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USE case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UN </a:t>
            </a:r>
            <a:r>
              <a:rPr lang="fr-CH" dirty="0" err="1" smtClean="0"/>
              <a:t>person</a:t>
            </a:r>
            <a:endParaRPr lang="fr-CH" dirty="0" smtClean="0"/>
          </a:p>
          <a:p>
            <a:pPr lvl="1"/>
            <a:r>
              <a:rPr lang="fr-CH" dirty="0" err="1" smtClean="0"/>
              <a:t>Want</a:t>
            </a:r>
            <a:r>
              <a:rPr lang="fr-CH" dirty="0" smtClean="0"/>
              <a:t> to </a:t>
            </a:r>
            <a:r>
              <a:rPr lang="fr-CH" dirty="0" err="1" smtClean="0"/>
              <a:t>access</a:t>
            </a:r>
            <a:r>
              <a:rPr lang="fr-CH" dirty="0" smtClean="0"/>
              <a:t> </a:t>
            </a:r>
            <a:r>
              <a:rPr lang="fr-CH" dirty="0" err="1" smtClean="0"/>
              <a:t>rainfall</a:t>
            </a:r>
            <a:r>
              <a:rPr lang="fr-CH" dirty="0" smtClean="0"/>
              <a:t> </a:t>
            </a:r>
            <a:r>
              <a:rPr lang="fr-CH" dirty="0" err="1" smtClean="0"/>
              <a:t>datasets</a:t>
            </a:r>
            <a:r>
              <a:rPr lang="fr-CH" dirty="0" smtClean="0"/>
              <a:t> </a:t>
            </a:r>
            <a:r>
              <a:rPr lang="fr-CH" dirty="0" err="1" smtClean="0"/>
              <a:t>through</a:t>
            </a:r>
            <a:r>
              <a:rPr lang="fr-CH" dirty="0" smtClean="0"/>
              <a:t> </a:t>
            </a:r>
            <a:r>
              <a:rPr lang="fr-FR" dirty="0" smtClean="0"/>
              <a:t>data catalogue and/or </a:t>
            </a:r>
            <a:r>
              <a:rPr lang="fr-FR" dirty="0" err="1" smtClean="0"/>
              <a:t>common</a:t>
            </a:r>
            <a:r>
              <a:rPr lang="fr-FR" dirty="0" smtClean="0"/>
              <a:t> </a:t>
            </a:r>
            <a:r>
              <a:rPr lang="fr-FR" dirty="0" err="1" smtClean="0"/>
              <a:t>search</a:t>
            </a:r>
            <a:r>
              <a:rPr lang="fr-FR" dirty="0" smtClean="0"/>
              <a:t> </a:t>
            </a:r>
            <a:r>
              <a:rPr lang="fr-FR" dirty="0" err="1" smtClean="0"/>
              <a:t>engine</a:t>
            </a:r>
            <a:endParaRPr lang="fr-CH" dirty="0" smtClean="0"/>
          </a:p>
          <a:p>
            <a:pPr lvl="1"/>
            <a:r>
              <a:rPr lang="fr-CH" dirty="0" err="1" smtClean="0"/>
              <a:t>Need</a:t>
            </a:r>
            <a:r>
              <a:rPr lang="fr-CH" dirty="0" smtClean="0"/>
              <a:t> to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associated</a:t>
            </a:r>
            <a:r>
              <a:rPr lang="fr-CH" dirty="0" smtClean="0"/>
              <a:t> </a:t>
            </a:r>
            <a:r>
              <a:rPr lang="fr-CH" dirty="0" err="1"/>
              <a:t>w</a:t>
            </a:r>
            <a:r>
              <a:rPr lang="fr-CH" dirty="0" err="1" smtClean="0"/>
              <a:t>ith</a:t>
            </a:r>
            <a:r>
              <a:rPr lang="fr-CH" dirty="0" smtClean="0"/>
              <a:t> </a:t>
            </a:r>
            <a:r>
              <a:rPr lang="fr-CH" dirty="0" err="1" smtClean="0"/>
              <a:t>other</a:t>
            </a:r>
            <a:r>
              <a:rPr lang="fr-CH" dirty="0" smtClean="0"/>
              <a:t> </a:t>
            </a:r>
            <a:r>
              <a:rPr lang="fr-CH" dirty="0" err="1" smtClean="0"/>
              <a:t>datasets</a:t>
            </a:r>
            <a:r>
              <a:rPr lang="fr-CH" dirty="0" smtClean="0"/>
              <a:t> (land, population distribution, …)</a:t>
            </a:r>
          </a:p>
          <a:p>
            <a:pPr lvl="1"/>
            <a:r>
              <a:rPr lang="fr-CH" dirty="0" err="1" smtClean="0"/>
              <a:t>Produce</a:t>
            </a:r>
            <a:r>
              <a:rPr lang="fr-CH" dirty="0" smtClean="0"/>
              <a:t> </a:t>
            </a:r>
            <a:r>
              <a:rPr lang="fr-CH" dirty="0" err="1" smtClean="0"/>
              <a:t>food</a:t>
            </a:r>
            <a:r>
              <a:rPr lang="fr-CH" dirty="0" smtClean="0"/>
              <a:t> </a:t>
            </a:r>
            <a:r>
              <a:rPr lang="fr-CH" dirty="0" err="1" smtClean="0"/>
              <a:t>security</a:t>
            </a:r>
            <a:r>
              <a:rPr lang="fr-CH" dirty="0" smtClean="0"/>
              <a:t> </a:t>
            </a:r>
            <a:r>
              <a:rPr lang="fr-CH" dirty="0" err="1" smtClean="0"/>
              <a:t>product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27607"/>
      </p:ext>
    </p:extLst>
  </p:cSld>
  <p:clrMapOvr>
    <a:masterClrMapping/>
  </p:clrMapOvr>
</p:sld>
</file>

<file path=ppt/theme/theme1.xml><?xml version="1.0" encoding="utf-8"?>
<a:theme xmlns:a="http://schemas.openxmlformats.org/drawingml/2006/main" name="Colis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CE80B02BBC6F4586DBE30EDCB657A5" ma:contentTypeVersion="14" ma:contentTypeDescription="Create a new document." ma:contentTypeScope="" ma:versionID="c3e70647cfd6916d7c5e07e1610a7326">
  <xsd:schema xmlns:xsd="http://www.w3.org/2001/XMLSchema" xmlns:xs="http://www.w3.org/2001/XMLSchema" xmlns:p="http://schemas.microsoft.com/office/2006/metadata/properties" xmlns:ns2="f026baef-f058-4dc3-b261-36cda4839fb4" xmlns:ns3="96d886eb-95f6-47f3-bdfb-70dab5061c60" targetNamespace="http://schemas.microsoft.com/office/2006/metadata/properties" ma:root="true" ma:fieldsID="33a0c93ad58eddf02bb04d64af9f76e4" ns2:_="" ns3:_="">
    <xsd:import namespace="f026baef-f058-4dc3-b261-36cda4839fb4"/>
    <xsd:import namespace="96d886eb-95f6-47f3-bdfb-70dab5061c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26baef-f058-4dc3-b261-36cda4839f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886eb-95f6-47f3-bdfb-70dab5061c6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F30BB6C-797D-4E53-84EF-B9D9AB1DE397}"/>
</file>

<file path=customXml/itemProps2.xml><?xml version="1.0" encoding="utf-8"?>
<ds:datastoreItem xmlns:ds="http://schemas.openxmlformats.org/officeDocument/2006/customXml" ds:itemID="{C1A279FF-230C-4059-B01D-ECFCBA8CF625}"/>
</file>

<file path=customXml/itemProps3.xml><?xml version="1.0" encoding="utf-8"?>
<ds:datastoreItem xmlns:ds="http://schemas.openxmlformats.org/officeDocument/2006/customXml" ds:itemID="{87D1AC50-C072-41B6-9BE0-A27CA1A7F59D}"/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TM10001115[[fn=Colis]]</Template>
  <TotalTime>158</TotalTime>
  <Words>326</Words>
  <Application>Microsoft Office PowerPoint</Application>
  <PresentationFormat>Custom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Colis</vt:lpstr>
      <vt:lpstr>use cases </vt:lpstr>
      <vt:lpstr>WIS 2.0 - The ecosystem !</vt:lpstr>
      <vt:lpstr>WIS 2.0 - the platform</vt:lpstr>
      <vt:lpstr>Use Case 1</vt:lpstr>
      <vt:lpstr>Use case 2</vt:lpstr>
      <vt:lpstr>Use case 3</vt:lpstr>
      <vt:lpstr>Use case 4</vt:lpstr>
      <vt:lpstr>Use case 5</vt:lpstr>
      <vt:lpstr>USE case 6</vt:lpstr>
      <vt:lpstr>Break-out session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cases</dc:title>
  <dc:creator>Matteo DellAcqua</dc:creator>
  <cp:lastModifiedBy>Meeting 08</cp:lastModifiedBy>
  <cp:revision>16</cp:revision>
  <dcterms:created xsi:type="dcterms:W3CDTF">2017-11-22T06:08:20Z</dcterms:created>
  <dcterms:modified xsi:type="dcterms:W3CDTF">2017-11-22T12:08:36Z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0x01010023CE80B02BBC6F4586DBE30EDCB657A5</vt:lpwstr>
  </property>
</Properties>
</file>