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77"/>
  </p:normalViewPr>
  <p:slideViewPr>
    <p:cSldViewPr snapToGrid="0" snapToObjects="1">
      <p:cViewPr varScale="1">
        <p:scale>
          <a:sx n="70" d="100"/>
          <a:sy n="70" d="100"/>
        </p:scale>
        <p:origin x="20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8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7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2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6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0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3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4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5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4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40CA-7743-E144-9604-EA3E93BE3E78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24DF-CB26-AC49-9D8A-BD8DD1D8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4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6112"/>
            <a:ext cx="10515600" cy="1233488"/>
          </a:xfrm>
        </p:spPr>
        <p:txBody>
          <a:bodyPr/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What makes WIS 2.0 a game changer?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56" y="237744"/>
            <a:ext cx="12048744" cy="6620256"/>
          </a:xfrm>
        </p:spPr>
        <p:txBody>
          <a:bodyPr>
            <a:normAutofit fontScale="625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Solution </a:t>
            </a:r>
            <a:r>
              <a:rPr lang="en-US" sz="2400" dirty="0"/>
              <a:t>to all WMO </a:t>
            </a:r>
            <a:r>
              <a:rPr lang="en-US" sz="2400" dirty="0" err="1"/>
              <a:t>programmes</a:t>
            </a:r>
            <a:r>
              <a:rPr lang="en-US" sz="2400" dirty="0"/>
              <a:t>, to support their users</a:t>
            </a:r>
          </a:p>
          <a:p>
            <a:r>
              <a:rPr lang="en-US" sz="2400" dirty="0"/>
              <a:t>Access to data rather to metadata</a:t>
            </a:r>
          </a:p>
          <a:p>
            <a:r>
              <a:rPr lang="en-US" sz="2400" dirty="0"/>
              <a:t>Know how to put your data in and out</a:t>
            </a:r>
          </a:p>
          <a:p>
            <a:r>
              <a:rPr lang="en-US" sz="2400" dirty="0"/>
              <a:t>Break the barrier around the GTS (data accessible easier)</a:t>
            </a:r>
          </a:p>
          <a:p>
            <a:r>
              <a:rPr lang="en-US" sz="2400" dirty="0"/>
              <a:t>From a system for expert to a service to the </a:t>
            </a:r>
            <a:r>
              <a:rPr lang="en-US" sz="2400" dirty="0" smtClean="0"/>
              <a:t>community</a:t>
            </a:r>
            <a:endParaRPr lang="en-US" sz="2400" dirty="0"/>
          </a:p>
          <a:p>
            <a:r>
              <a:rPr lang="en-US" sz="2400" dirty="0"/>
              <a:t>Give informative and knowledge rather than data, what they need to do their job</a:t>
            </a:r>
          </a:p>
          <a:p>
            <a:r>
              <a:rPr lang="en-US" sz="2400" dirty="0"/>
              <a:t>Linking people (provider and users)  with model and data</a:t>
            </a:r>
          </a:p>
          <a:p>
            <a:r>
              <a:rPr lang="en-US" sz="2400" dirty="0"/>
              <a:t>From point to point dissemination to web services</a:t>
            </a:r>
          </a:p>
          <a:p>
            <a:r>
              <a:rPr lang="en-US" sz="2400" dirty="0"/>
              <a:t>WIS should provide more that data: services and algorithms </a:t>
            </a:r>
          </a:p>
          <a:p>
            <a:r>
              <a:rPr lang="en-US" sz="2400" dirty="0"/>
              <a:t>Reinforce ownership of the WIS to data </a:t>
            </a:r>
            <a:r>
              <a:rPr lang="en-US" sz="2400" dirty="0" smtClean="0"/>
              <a:t>providers (collaborative system)</a:t>
            </a:r>
          </a:p>
          <a:p>
            <a:r>
              <a:rPr lang="en-US" sz="2400" dirty="0" smtClean="0"/>
              <a:t>WIS2.0 must be away from GTS</a:t>
            </a:r>
          </a:p>
          <a:p>
            <a:r>
              <a:rPr lang="en-US" sz="2400" dirty="0" smtClean="0"/>
              <a:t>Allowing marine community to easily (data access and data provision)</a:t>
            </a:r>
          </a:p>
          <a:p>
            <a:r>
              <a:rPr lang="en-US" sz="2400" dirty="0" smtClean="0"/>
              <a:t>Simple, </a:t>
            </a:r>
            <a:r>
              <a:rPr lang="en-US" sz="2400" dirty="0"/>
              <a:t>i</a:t>
            </a:r>
            <a:r>
              <a:rPr lang="en-US" sz="2400" dirty="0" smtClean="0"/>
              <a:t>nclusive, trusted for data provider and users</a:t>
            </a:r>
          </a:p>
          <a:p>
            <a:r>
              <a:rPr lang="en-US" sz="2400" dirty="0" smtClean="0"/>
              <a:t>User friendliness and reliability</a:t>
            </a:r>
          </a:p>
          <a:p>
            <a:r>
              <a:rPr lang="en-US" sz="2400" dirty="0" smtClean="0"/>
              <a:t>Provide targeted web services as a response to specific user needs</a:t>
            </a:r>
          </a:p>
          <a:p>
            <a:r>
              <a:rPr lang="en-US" sz="2400" dirty="0" smtClean="0"/>
              <a:t>Bringing processing to data</a:t>
            </a:r>
          </a:p>
          <a:p>
            <a:r>
              <a:rPr lang="en-US" sz="2400" dirty="0" smtClean="0"/>
              <a:t>Use case trust the WIS to do what they need to do</a:t>
            </a:r>
          </a:p>
          <a:p>
            <a:r>
              <a:rPr lang="en-US" sz="2400" dirty="0" smtClean="0"/>
              <a:t>Provide a tangible added value (including financial) to data providers</a:t>
            </a:r>
          </a:p>
          <a:p>
            <a:r>
              <a:rPr lang="en-US" sz="2400" dirty="0" smtClean="0"/>
              <a:t>Move to a data-oriented to a service-oriented architecture</a:t>
            </a:r>
          </a:p>
          <a:p>
            <a:r>
              <a:rPr lang="en-US" sz="2400" dirty="0" smtClean="0"/>
              <a:t>Build on existing and proven infrastructure including best-practices and standards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ake WWW easy and understand: data, metadata and user interface </a:t>
            </a:r>
          </a:p>
          <a:p>
            <a:r>
              <a:rPr lang="en-US" sz="2400" dirty="0" smtClean="0"/>
              <a:t>Rely on Internet leaders: Google, Amazon, 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203037-5E9F-47F3-854D-F0024158F198}"/>
</file>

<file path=customXml/itemProps2.xml><?xml version="1.0" encoding="utf-8"?>
<ds:datastoreItem xmlns:ds="http://schemas.openxmlformats.org/officeDocument/2006/customXml" ds:itemID="{D1B77433-63C0-4E89-B86B-DE5D770A0DE8}"/>
</file>

<file path=customXml/itemProps3.xml><?xml version="1.0" encoding="utf-8"?>
<ds:datastoreItem xmlns:ds="http://schemas.openxmlformats.org/officeDocument/2006/customXml" ds:itemID="{E4A1B479-8295-4D96-99D7-C183AB7B26F5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77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Office Theme</vt:lpstr>
      <vt:lpstr>What makes WIS 2.0 a game changer?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Baudouin Raoult</dc:creator>
  <cp:lastModifiedBy>Baudouin Raoult</cp:lastModifiedBy>
  <cp:revision>4</cp:revision>
  <dcterms:created xsi:type="dcterms:W3CDTF">2017-11-22T10:42:19Z</dcterms:created>
  <dcterms:modified xsi:type="dcterms:W3CDTF">2017-11-22T11:02:18Z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