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4.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slideLayouts/slideLayout32.xml" ContentType="application/vnd.openxmlformats-officedocument.presentationml.slideLayout+xml"/>
  <Override PartName="/ppt/slideLayouts/slideLayout50.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9.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1.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20"/>
  </p:notesMasterIdLst>
  <p:sldIdLst>
    <p:sldId id="257" r:id="rId6"/>
    <p:sldId id="259" r:id="rId7"/>
    <p:sldId id="271" r:id="rId8"/>
    <p:sldId id="261" r:id="rId9"/>
    <p:sldId id="262" r:id="rId10"/>
    <p:sldId id="263" r:id="rId11"/>
    <p:sldId id="268" r:id="rId12"/>
    <p:sldId id="272" r:id="rId13"/>
    <p:sldId id="277" r:id="rId14"/>
    <p:sldId id="276" r:id="rId15"/>
    <p:sldId id="278" r:id="rId16"/>
    <p:sldId id="275"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21" autoAdjust="0"/>
  </p:normalViewPr>
  <p:slideViewPr>
    <p:cSldViewPr snapToGrid="0">
      <p:cViewPr>
        <p:scale>
          <a:sx n="80" d="100"/>
          <a:sy n="80"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7E52A-5643-4E24-98C6-A97E78ACFF12}"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ru-RU"/>
        </a:p>
      </dgm:t>
    </dgm:pt>
    <dgm:pt modelId="{EC3DDE9B-9BE3-41FE-B772-782BA98CEB33}">
      <dgm:prSet/>
      <dgm:spPr/>
      <dgm:t>
        <a:bodyPr/>
        <a:lstStyle/>
        <a:p>
          <a:pPr rtl="0"/>
          <a:r>
            <a:rPr lang="en-US" smtClean="0"/>
            <a:t>2007 – Start of JCOMM End-to-End Data Management Pilot Project</a:t>
          </a:r>
          <a:endParaRPr lang="ru-RU"/>
        </a:p>
      </dgm:t>
    </dgm:pt>
    <dgm:pt modelId="{BF71BC00-AFB5-4302-BD1B-7A2B37A0CC4B}" type="parTrans" cxnId="{8EC0F9A6-24F1-4DB0-BD15-A4577A650CB8}">
      <dgm:prSet/>
      <dgm:spPr/>
      <dgm:t>
        <a:bodyPr/>
        <a:lstStyle/>
        <a:p>
          <a:endParaRPr lang="ru-RU"/>
        </a:p>
      </dgm:t>
    </dgm:pt>
    <dgm:pt modelId="{DD58564E-9C5D-4716-BC77-BA9F26DDA1FF}" type="sibTrans" cxnId="{8EC0F9A6-24F1-4DB0-BD15-A4577A650CB8}">
      <dgm:prSet/>
      <dgm:spPr/>
      <dgm:t>
        <a:bodyPr/>
        <a:lstStyle/>
        <a:p>
          <a:endParaRPr lang="ru-RU"/>
        </a:p>
      </dgm:t>
    </dgm:pt>
    <dgm:pt modelId="{C8733C26-9935-4167-ADEB-57C70C58A696}">
      <dgm:prSet/>
      <dgm:spPr/>
      <dgm:t>
        <a:bodyPr/>
        <a:lstStyle/>
        <a:p>
          <a:pPr rtl="0"/>
          <a:r>
            <a:rPr lang="en-US" smtClean="0"/>
            <a:t>2009 – Start of IODE Ocean Data Portal project (ODP V1)</a:t>
          </a:r>
          <a:endParaRPr lang="ru-RU"/>
        </a:p>
      </dgm:t>
    </dgm:pt>
    <dgm:pt modelId="{5E4797B5-777B-45AF-88BF-B7A15F971C40}" type="parTrans" cxnId="{3C5359CE-F676-4EDA-B5B1-1B754573A3CA}">
      <dgm:prSet/>
      <dgm:spPr/>
      <dgm:t>
        <a:bodyPr/>
        <a:lstStyle/>
        <a:p>
          <a:endParaRPr lang="ru-RU"/>
        </a:p>
      </dgm:t>
    </dgm:pt>
    <dgm:pt modelId="{F1A31D81-1D6E-4460-A208-85B308BE853E}" type="sibTrans" cxnId="{3C5359CE-F676-4EDA-B5B1-1B754573A3CA}">
      <dgm:prSet/>
      <dgm:spPr/>
      <dgm:t>
        <a:bodyPr/>
        <a:lstStyle/>
        <a:p>
          <a:endParaRPr lang="ru-RU"/>
        </a:p>
      </dgm:t>
    </dgm:pt>
    <dgm:pt modelId="{6DAF594A-6BB1-489D-9064-D7BEA19EC105}">
      <dgm:prSet/>
      <dgm:spPr/>
      <dgm:t>
        <a:bodyPr/>
        <a:lstStyle/>
        <a:p>
          <a:pPr rtl="0"/>
          <a:r>
            <a:rPr lang="en-US" smtClean="0"/>
            <a:t>2013 – Opening of Partnership Centre for IODE ODP (ODP V2)</a:t>
          </a:r>
          <a:endParaRPr lang="ru-RU"/>
        </a:p>
      </dgm:t>
    </dgm:pt>
    <dgm:pt modelId="{1F548E77-0E31-406E-96FF-5E774D8EF9D4}" type="parTrans" cxnId="{2D08B3A9-D91A-47A9-B5AA-0BCD7604C932}">
      <dgm:prSet/>
      <dgm:spPr/>
      <dgm:t>
        <a:bodyPr/>
        <a:lstStyle/>
        <a:p>
          <a:endParaRPr lang="ru-RU"/>
        </a:p>
      </dgm:t>
    </dgm:pt>
    <dgm:pt modelId="{518A00C0-3252-4572-ADC1-E84FF93453EF}" type="sibTrans" cxnId="{2D08B3A9-D91A-47A9-B5AA-0BCD7604C932}">
      <dgm:prSet/>
      <dgm:spPr/>
      <dgm:t>
        <a:bodyPr/>
        <a:lstStyle/>
        <a:p>
          <a:endParaRPr lang="ru-RU"/>
        </a:p>
      </dgm:t>
    </dgm:pt>
    <dgm:pt modelId="{6BA872D2-3FDE-45AD-B7E4-06A56F96D913}" type="pres">
      <dgm:prSet presAssocID="{CCF7E52A-5643-4E24-98C6-A97E78ACFF12}" presName="arrowDiagram" presStyleCnt="0">
        <dgm:presLayoutVars>
          <dgm:chMax val="5"/>
          <dgm:dir/>
          <dgm:resizeHandles val="exact"/>
        </dgm:presLayoutVars>
      </dgm:prSet>
      <dgm:spPr/>
    </dgm:pt>
    <dgm:pt modelId="{80A22128-FD53-442D-B6F7-34F680C16A25}" type="pres">
      <dgm:prSet presAssocID="{CCF7E52A-5643-4E24-98C6-A97E78ACFF12}" presName="arrow" presStyleLbl="bgShp" presStyleIdx="0" presStyleCnt="1"/>
      <dgm:spPr/>
    </dgm:pt>
    <dgm:pt modelId="{D99AE1B7-F738-41D3-84DA-396E72D1EB3B}" type="pres">
      <dgm:prSet presAssocID="{CCF7E52A-5643-4E24-98C6-A97E78ACFF12}" presName="arrowDiagram3" presStyleCnt="0"/>
      <dgm:spPr/>
    </dgm:pt>
    <dgm:pt modelId="{9DCF16C9-E1BB-44AA-B0E3-89CBB03A996D}" type="pres">
      <dgm:prSet presAssocID="{EC3DDE9B-9BE3-41FE-B772-782BA98CEB33}" presName="bullet3a" presStyleLbl="node1" presStyleIdx="0" presStyleCnt="3"/>
      <dgm:spPr/>
    </dgm:pt>
    <dgm:pt modelId="{33024B87-D457-4215-96C4-23338B088D18}" type="pres">
      <dgm:prSet presAssocID="{EC3DDE9B-9BE3-41FE-B772-782BA98CEB33}" presName="textBox3a" presStyleLbl="revTx" presStyleIdx="0" presStyleCnt="3">
        <dgm:presLayoutVars>
          <dgm:bulletEnabled val="1"/>
        </dgm:presLayoutVars>
      </dgm:prSet>
      <dgm:spPr/>
    </dgm:pt>
    <dgm:pt modelId="{1116F609-395A-4A91-8B91-4ECB9BAF48E9}" type="pres">
      <dgm:prSet presAssocID="{C8733C26-9935-4167-ADEB-57C70C58A696}" presName="bullet3b" presStyleLbl="node1" presStyleIdx="1" presStyleCnt="3"/>
      <dgm:spPr/>
    </dgm:pt>
    <dgm:pt modelId="{F2A21D56-40D9-42A5-9E71-AC3FAED868BB}" type="pres">
      <dgm:prSet presAssocID="{C8733C26-9935-4167-ADEB-57C70C58A696}" presName="textBox3b" presStyleLbl="revTx" presStyleIdx="1" presStyleCnt="3">
        <dgm:presLayoutVars>
          <dgm:bulletEnabled val="1"/>
        </dgm:presLayoutVars>
      </dgm:prSet>
      <dgm:spPr/>
    </dgm:pt>
    <dgm:pt modelId="{E63F1DFB-DA8E-433C-AA0B-475BE60F5EDC}" type="pres">
      <dgm:prSet presAssocID="{6DAF594A-6BB1-489D-9064-D7BEA19EC105}" presName="bullet3c" presStyleLbl="node1" presStyleIdx="2" presStyleCnt="3"/>
      <dgm:spPr/>
    </dgm:pt>
    <dgm:pt modelId="{BCF7351C-C4DC-4DCB-A10F-76BFD6ABEF32}" type="pres">
      <dgm:prSet presAssocID="{6DAF594A-6BB1-489D-9064-D7BEA19EC105}" presName="textBox3c" presStyleLbl="revTx" presStyleIdx="2" presStyleCnt="3">
        <dgm:presLayoutVars>
          <dgm:bulletEnabled val="1"/>
        </dgm:presLayoutVars>
      </dgm:prSet>
      <dgm:spPr/>
    </dgm:pt>
  </dgm:ptLst>
  <dgm:cxnLst>
    <dgm:cxn modelId="{8EC0F9A6-24F1-4DB0-BD15-A4577A650CB8}" srcId="{CCF7E52A-5643-4E24-98C6-A97E78ACFF12}" destId="{EC3DDE9B-9BE3-41FE-B772-782BA98CEB33}" srcOrd="0" destOrd="0" parTransId="{BF71BC00-AFB5-4302-BD1B-7A2B37A0CC4B}" sibTransId="{DD58564E-9C5D-4716-BC77-BA9F26DDA1FF}"/>
    <dgm:cxn modelId="{BC84FB94-83D1-4A9C-9B1E-F2C83B43C036}" type="presOf" srcId="{6DAF594A-6BB1-489D-9064-D7BEA19EC105}" destId="{BCF7351C-C4DC-4DCB-A10F-76BFD6ABEF32}" srcOrd="0" destOrd="0" presId="urn:microsoft.com/office/officeart/2005/8/layout/arrow2"/>
    <dgm:cxn modelId="{F7AE5F68-FF9C-447E-8661-ED04056F0D14}" type="presOf" srcId="{CCF7E52A-5643-4E24-98C6-A97E78ACFF12}" destId="{6BA872D2-3FDE-45AD-B7E4-06A56F96D913}" srcOrd="0" destOrd="0" presId="urn:microsoft.com/office/officeart/2005/8/layout/arrow2"/>
    <dgm:cxn modelId="{3C5359CE-F676-4EDA-B5B1-1B754573A3CA}" srcId="{CCF7E52A-5643-4E24-98C6-A97E78ACFF12}" destId="{C8733C26-9935-4167-ADEB-57C70C58A696}" srcOrd="1" destOrd="0" parTransId="{5E4797B5-777B-45AF-88BF-B7A15F971C40}" sibTransId="{F1A31D81-1D6E-4460-A208-85B308BE853E}"/>
    <dgm:cxn modelId="{DB3580CE-72EA-4845-A0FA-995A49DB92EA}" type="presOf" srcId="{C8733C26-9935-4167-ADEB-57C70C58A696}" destId="{F2A21D56-40D9-42A5-9E71-AC3FAED868BB}" srcOrd="0" destOrd="0" presId="urn:microsoft.com/office/officeart/2005/8/layout/arrow2"/>
    <dgm:cxn modelId="{390A1650-FFB7-4B18-B10C-0E4883E61D26}" type="presOf" srcId="{EC3DDE9B-9BE3-41FE-B772-782BA98CEB33}" destId="{33024B87-D457-4215-96C4-23338B088D18}" srcOrd="0" destOrd="0" presId="urn:microsoft.com/office/officeart/2005/8/layout/arrow2"/>
    <dgm:cxn modelId="{2D08B3A9-D91A-47A9-B5AA-0BCD7604C932}" srcId="{CCF7E52A-5643-4E24-98C6-A97E78ACFF12}" destId="{6DAF594A-6BB1-489D-9064-D7BEA19EC105}" srcOrd="2" destOrd="0" parTransId="{1F548E77-0E31-406E-96FF-5E774D8EF9D4}" sibTransId="{518A00C0-3252-4572-ADC1-E84FF93453EF}"/>
    <dgm:cxn modelId="{F13EADA1-7803-4224-B635-C411A1434367}" type="presParOf" srcId="{6BA872D2-3FDE-45AD-B7E4-06A56F96D913}" destId="{80A22128-FD53-442D-B6F7-34F680C16A25}" srcOrd="0" destOrd="0" presId="urn:microsoft.com/office/officeart/2005/8/layout/arrow2"/>
    <dgm:cxn modelId="{7441A184-AF2C-4218-9BBA-17827DB59392}" type="presParOf" srcId="{6BA872D2-3FDE-45AD-B7E4-06A56F96D913}" destId="{D99AE1B7-F738-41D3-84DA-396E72D1EB3B}" srcOrd="1" destOrd="0" presId="urn:microsoft.com/office/officeart/2005/8/layout/arrow2"/>
    <dgm:cxn modelId="{C68C63CC-03DB-4CD4-987C-A32C4A79409F}" type="presParOf" srcId="{D99AE1B7-F738-41D3-84DA-396E72D1EB3B}" destId="{9DCF16C9-E1BB-44AA-B0E3-89CBB03A996D}" srcOrd="0" destOrd="0" presId="urn:microsoft.com/office/officeart/2005/8/layout/arrow2"/>
    <dgm:cxn modelId="{CFB66C85-638E-4B4C-90BE-5613E9F60E4D}" type="presParOf" srcId="{D99AE1B7-F738-41D3-84DA-396E72D1EB3B}" destId="{33024B87-D457-4215-96C4-23338B088D18}" srcOrd="1" destOrd="0" presId="urn:microsoft.com/office/officeart/2005/8/layout/arrow2"/>
    <dgm:cxn modelId="{14AC4995-DCEC-4FD0-97F1-DBE93B1FCC16}" type="presParOf" srcId="{D99AE1B7-F738-41D3-84DA-396E72D1EB3B}" destId="{1116F609-395A-4A91-8B91-4ECB9BAF48E9}" srcOrd="2" destOrd="0" presId="urn:microsoft.com/office/officeart/2005/8/layout/arrow2"/>
    <dgm:cxn modelId="{BE37A294-CB73-40C5-90BB-15224938903D}" type="presParOf" srcId="{D99AE1B7-F738-41D3-84DA-396E72D1EB3B}" destId="{F2A21D56-40D9-42A5-9E71-AC3FAED868BB}" srcOrd="3" destOrd="0" presId="urn:microsoft.com/office/officeart/2005/8/layout/arrow2"/>
    <dgm:cxn modelId="{FA106832-EDA7-488E-84BC-F6F134179696}" type="presParOf" srcId="{D99AE1B7-F738-41D3-84DA-396E72D1EB3B}" destId="{E63F1DFB-DA8E-433C-AA0B-475BE60F5EDC}" srcOrd="4" destOrd="0" presId="urn:microsoft.com/office/officeart/2005/8/layout/arrow2"/>
    <dgm:cxn modelId="{FF57BD0B-1406-48D6-89D1-2FB8244276D4}" type="presParOf" srcId="{D99AE1B7-F738-41D3-84DA-396E72D1EB3B}" destId="{BCF7351C-C4DC-4DCB-A10F-76BFD6ABEF3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22128-FD53-442D-B6F7-34F680C16A25}">
      <dsp:nvSpPr>
        <dsp:cNvPr id="0" name=""/>
        <dsp:cNvSpPr/>
      </dsp:nvSpPr>
      <dsp:spPr>
        <a:xfrm>
          <a:off x="576316" y="0"/>
          <a:ext cx="7076966" cy="442310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F16C9-E1BB-44AA-B0E3-89CBB03A996D}">
      <dsp:nvSpPr>
        <dsp:cNvPr id="0" name=""/>
        <dsp:cNvSpPr/>
      </dsp:nvSpPr>
      <dsp:spPr>
        <a:xfrm>
          <a:off x="1475091" y="3052826"/>
          <a:ext cx="184001" cy="184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24B87-D457-4215-96C4-23338B088D18}">
      <dsp:nvSpPr>
        <dsp:cNvPr id="0" name=""/>
        <dsp:cNvSpPr/>
      </dsp:nvSpPr>
      <dsp:spPr>
        <a:xfrm>
          <a:off x="1567092" y="3144826"/>
          <a:ext cx="1648933" cy="127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8" tIns="0" rIns="0" bIns="0" numCol="1" spcCol="1270" anchor="t" anchorCtr="0">
          <a:noAutofit/>
        </a:bodyPr>
        <a:lstStyle/>
        <a:p>
          <a:pPr lvl="0" algn="l" defTabSz="800100" rtl="0">
            <a:lnSpc>
              <a:spcPct val="90000"/>
            </a:lnSpc>
            <a:spcBef>
              <a:spcPct val="0"/>
            </a:spcBef>
            <a:spcAft>
              <a:spcPct val="35000"/>
            </a:spcAft>
          </a:pPr>
          <a:r>
            <a:rPr lang="en-US" sz="1800" kern="1200" smtClean="0"/>
            <a:t>2007 – Start of JCOMM End-to-End Data Management Pilot Project</a:t>
          </a:r>
          <a:endParaRPr lang="ru-RU" sz="1800" kern="1200"/>
        </a:p>
      </dsp:txBody>
      <dsp:txXfrm>
        <a:off x="1567092" y="3144826"/>
        <a:ext cx="1648933" cy="1278277"/>
      </dsp:txXfrm>
    </dsp:sp>
    <dsp:sp modelId="{1116F609-395A-4A91-8B91-4ECB9BAF48E9}">
      <dsp:nvSpPr>
        <dsp:cNvPr id="0" name=""/>
        <dsp:cNvSpPr/>
      </dsp:nvSpPr>
      <dsp:spPr>
        <a:xfrm>
          <a:off x="3099255" y="1850626"/>
          <a:ext cx="332617" cy="332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21D56-40D9-42A5-9E71-AC3FAED868BB}">
      <dsp:nvSpPr>
        <dsp:cNvPr id="0" name=""/>
        <dsp:cNvSpPr/>
      </dsp:nvSpPr>
      <dsp:spPr>
        <a:xfrm>
          <a:off x="3265564" y="2016935"/>
          <a:ext cx="1698471" cy="240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247" tIns="0" rIns="0" bIns="0" numCol="1" spcCol="1270" anchor="t" anchorCtr="0">
          <a:noAutofit/>
        </a:bodyPr>
        <a:lstStyle/>
        <a:p>
          <a:pPr lvl="0" algn="l" defTabSz="800100" rtl="0">
            <a:lnSpc>
              <a:spcPct val="90000"/>
            </a:lnSpc>
            <a:spcBef>
              <a:spcPct val="0"/>
            </a:spcBef>
            <a:spcAft>
              <a:spcPct val="35000"/>
            </a:spcAft>
          </a:pPr>
          <a:r>
            <a:rPr lang="en-US" sz="1800" kern="1200" smtClean="0"/>
            <a:t>2009 – Start of IODE Ocean Data Portal project (ODP V1)</a:t>
          </a:r>
          <a:endParaRPr lang="ru-RU" sz="1800" kern="1200"/>
        </a:p>
      </dsp:txBody>
      <dsp:txXfrm>
        <a:off x="3265564" y="2016935"/>
        <a:ext cx="1698471" cy="2406168"/>
      </dsp:txXfrm>
    </dsp:sp>
    <dsp:sp modelId="{E63F1DFB-DA8E-433C-AA0B-475BE60F5EDC}">
      <dsp:nvSpPr>
        <dsp:cNvPr id="0" name=""/>
        <dsp:cNvSpPr/>
      </dsp:nvSpPr>
      <dsp:spPr>
        <a:xfrm>
          <a:off x="5052498" y="1119045"/>
          <a:ext cx="460002" cy="460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7351C-C4DC-4DCB-A10F-76BFD6ABEF32}">
      <dsp:nvSpPr>
        <dsp:cNvPr id="0" name=""/>
        <dsp:cNvSpPr/>
      </dsp:nvSpPr>
      <dsp:spPr>
        <a:xfrm>
          <a:off x="5282499" y="1349046"/>
          <a:ext cx="1698471" cy="307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46" tIns="0" rIns="0" bIns="0" numCol="1" spcCol="1270" anchor="t" anchorCtr="0">
          <a:noAutofit/>
        </a:bodyPr>
        <a:lstStyle/>
        <a:p>
          <a:pPr lvl="0" algn="l" defTabSz="800100" rtl="0">
            <a:lnSpc>
              <a:spcPct val="90000"/>
            </a:lnSpc>
            <a:spcBef>
              <a:spcPct val="0"/>
            </a:spcBef>
            <a:spcAft>
              <a:spcPct val="35000"/>
            </a:spcAft>
          </a:pPr>
          <a:r>
            <a:rPr lang="en-US" sz="1800" kern="1200" smtClean="0"/>
            <a:t>2013 – Opening of Partnership Centre for IODE ODP (ODP V2)</a:t>
          </a:r>
          <a:endParaRPr lang="ru-RU" sz="1800" kern="1200"/>
        </a:p>
      </dsp:txBody>
      <dsp:txXfrm>
        <a:off x="5282499" y="1349046"/>
        <a:ext cx="1698471" cy="30740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5B652-1C54-41AE-BBCE-703C1D445EE5}" type="datetimeFigureOut">
              <a:rPr lang="ru-RU" smtClean="0"/>
              <a:t>20.11.2017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E369C-B116-40AD-81FC-AC70760ED44E}" type="slidenum">
              <a:rPr lang="ru-RU" smtClean="0"/>
              <a:t>‹#›</a:t>
            </a:fld>
            <a:endParaRPr lang="ru-RU"/>
          </a:p>
        </p:txBody>
      </p:sp>
    </p:spTree>
    <p:extLst>
      <p:ext uri="{BB962C8B-B14F-4D97-AF65-F5344CB8AC3E}">
        <p14:creationId xmlns:p14="http://schemas.microsoft.com/office/powerpoint/2010/main" val="22893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eaLnBrk="1" hangingPunct="1"/>
            <a:fld id="{2B22DA33-4186-40B4-A5A0-F9B819A55FFB}" type="slidenum">
              <a:rPr lang="ru-RU" altLang="ru-RU" sz="1200">
                <a:latin typeface="Arial" panose="020B0604020202020204" pitchFamily="34" charset="0"/>
              </a:rPr>
              <a:pPr eaLnBrk="1" hangingPunct="1"/>
              <a:t>2</a:t>
            </a:fld>
            <a:endParaRPr lang="ru-RU" altLang="ru-RU"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xfrm>
            <a:off x="1371600" y="1143000"/>
            <a:ext cx="4114800" cy="3086100"/>
          </a:xfrm>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pPr>
            <a:r>
              <a:rPr lang="en-US" altLang="ru-RU" sz="1000" dirty="0" smtClean="0">
                <a:latin typeface="Arial" panose="020B0604020202020204" pitchFamily="34" charset="0"/>
              </a:rPr>
              <a:t>As many of you may know, The International Oceanographic Data and Information Exchange (IODE) was established by in 1961. It strives to enhance marine research, exploitation, and development through exchange of data and information between member states. Supports a variety of programs including standards development, technology, data access, capacity building (education). Adheres to the IOC data policy – Free and open access to data and information</a:t>
            </a:r>
          </a:p>
          <a:p>
            <a:pPr>
              <a:lnSpc>
                <a:spcPct val="90000"/>
              </a:lnSpc>
            </a:pPr>
            <a:r>
              <a:rPr lang="en-US" altLang="ru-RU" sz="1000" dirty="0" smtClean="0">
                <a:latin typeface="Arial" panose="020B0604020202020204" pitchFamily="34" charset="0"/>
              </a:rPr>
              <a:t>(</a:t>
            </a:r>
            <a:r>
              <a:rPr lang="en-US" altLang="ru-RU" sz="1000" b="1" dirty="0" smtClean="0">
                <a:latin typeface="Arial" panose="020B0604020202020204" pitchFamily="34" charset="0"/>
              </a:rPr>
              <a:t>click</a:t>
            </a:r>
            <a:r>
              <a:rPr lang="en-US" altLang="ru-RU" sz="1000" dirty="0" smtClean="0">
                <a:latin typeface="Arial" panose="020B0604020202020204" pitchFamily="34" charset="0"/>
              </a:rPr>
              <a:t>)</a:t>
            </a:r>
          </a:p>
          <a:p>
            <a:pPr>
              <a:lnSpc>
                <a:spcPct val="90000"/>
              </a:lnSpc>
            </a:pPr>
            <a:r>
              <a:rPr lang="en-US" altLang="ru-RU" sz="1000" dirty="0" smtClean="0">
                <a:latin typeface="Arial" panose="020B0604020202020204" pitchFamily="34" charset="0"/>
              </a:rPr>
              <a:t>IODE Ocean Data Portal is one of the IODE projects, formally established in 2007 and started its operation in 2009.</a:t>
            </a:r>
          </a:p>
          <a:p>
            <a:pPr>
              <a:lnSpc>
                <a:spcPct val="90000"/>
              </a:lnSpc>
            </a:pPr>
            <a:r>
              <a:rPr lang="en-US" altLang="ru-RU" sz="1000" dirty="0" smtClean="0">
                <a:latin typeface="Arial" panose="020B0604020202020204" pitchFamily="34" charset="0"/>
              </a:rPr>
              <a:t>The major underlying principles of the IODE Ocean Data Portal are Interoperability, Non-intervention and Free access to data and services.</a:t>
            </a:r>
          </a:p>
          <a:p>
            <a:pPr>
              <a:lnSpc>
                <a:spcPct val="90000"/>
              </a:lnSpc>
            </a:pPr>
            <a:r>
              <a:rPr lang="en-US" altLang="ru-RU" sz="1000" dirty="0" smtClean="0">
                <a:latin typeface="Arial" panose="020B0604020202020204" pitchFamily="34" charset="0"/>
              </a:rPr>
              <a:t>In 2013, a resolution was passed that will result in all member states of the IODE to enable access to data through the ODP, so the ODP is now considered as an IODE platform for data share and exchange. </a:t>
            </a:r>
            <a:endParaRPr lang="ru-RU" altLang="ru-RU" sz="1000" dirty="0" smtClean="0">
              <a:latin typeface="Arial" panose="020B0604020202020204" pitchFamily="34" charset="0"/>
            </a:endParaRPr>
          </a:p>
        </p:txBody>
      </p:sp>
    </p:spTree>
    <p:extLst>
      <p:ext uri="{BB962C8B-B14F-4D97-AF65-F5344CB8AC3E}">
        <p14:creationId xmlns:p14="http://schemas.microsoft.com/office/powerpoint/2010/main" val="135632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9091" name="Rectangle 3"/>
          <p:cNvSpPr>
            <a:spLocks noGrp="1" noChangeArrowheads="1"/>
          </p:cNvSpPr>
          <p:nvPr>
            <p:ph type="body" idx="1"/>
          </p:nvPr>
        </p:nvSpPr>
        <p:spPr/>
        <p:txBody>
          <a:bodyPr/>
          <a:lstStyle/>
          <a:p>
            <a:r>
              <a:rPr lang="en-US" altLang="ru-RU" smtClean="0"/>
              <a:t>You are very much welcome to visit some links presented on this slide. </a:t>
            </a:r>
            <a:endParaRPr lang="ru-RU" altLang="ru-RU" smtClean="0"/>
          </a:p>
        </p:txBody>
      </p:sp>
    </p:spTree>
    <p:extLst>
      <p:ext uri="{BB962C8B-B14F-4D97-AF65-F5344CB8AC3E}">
        <p14:creationId xmlns:p14="http://schemas.microsoft.com/office/powerpoint/2010/main" val="265216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eaLnBrk="1" hangingPunct="1"/>
            <a:fld id="{818B4C8C-2D0F-4634-9EAC-BA49D2301089}" type="slidenum">
              <a:rPr lang="ru-RU" altLang="ru-RU" sz="1200">
                <a:latin typeface="Arial" panose="020B0604020202020204" pitchFamily="34" charset="0"/>
              </a:rPr>
              <a:pPr eaLnBrk="1" hangingPunct="1"/>
              <a:t>4</a:t>
            </a:fld>
            <a:endParaRPr lang="ru-RU" altLang="ru-RU" sz="1200">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1371600" y="1143000"/>
            <a:ext cx="4114800" cy="3086100"/>
          </a:xfrm>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ltLang="ru-RU" smtClean="0">
                <a:latin typeface="Arial" panose="020B0604020202020204" pitchFamily="34" charset="0"/>
              </a:rPr>
              <a:t>The role of the ODP is to simplify the process of making data openly available to the marine community through the delivery of supported technical solutions (software), support for data providers, and training. </a:t>
            </a:r>
          </a:p>
          <a:p>
            <a:r>
              <a:rPr lang="en-US" altLang="ru-RU" smtClean="0">
                <a:latin typeface="Arial" panose="020B0604020202020204" pitchFamily="34" charset="0"/>
              </a:rPr>
              <a:t>Following benefits can be considered from the data providers prospective while sharing data and information through the IODE ODP:</a:t>
            </a:r>
          </a:p>
          <a:p>
            <a:r>
              <a:rPr lang="en-US" altLang="ru-RU" smtClean="0">
                <a:latin typeface="Arial" panose="020B0604020202020204" pitchFamily="34" charset="0"/>
              </a:rPr>
              <a:t>Scalable environment to support the capacity of the data provider’s environment</a:t>
            </a:r>
          </a:p>
          <a:p>
            <a:r>
              <a:rPr lang="en-US" altLang="ru-RU" smtClean="0">
                <a:latin typeface="Arial" panose="020B0604020202020204" pitchFamily="34" charset="0"/>
              </a:rPr>
              <a:t>It Promotes defacto standards</a:t>
            </a:r>
          </a:p>
          <a:p>
            <a:r>
              <a:rPr lang="en-US" altLang="ru-RU" smtClean="0">
                <a:latin typeface="Arial" panose="020B0604020202020204" pitchFamily="34" charset="0"/>
              </a:rPr>
              <a:t>Is Engaged with other IODE data systems</a:t>
            </a:r>
          </a:p>
          <a:p>
            <a:r>
              <a:rPr lang="en-US" altLang="ru-RU" smtClean="0">
                <a:latin typeface="Arial" panose="020B0604020202020204" pitchFamily="34" charset="0"/>
              </a:rPr>
              <a:t>Supported technology for data discovery, evaluation, and access</a:t>
            </a:r>
          </a:p>
          <a:p>
            <a:r>
              <a:rPr lang="en-US" altLang="ru-RU" smtClean="0">
                <a:latin typeface="Arial" panose="020B0604020202020204" pitchFamily="34" charset="0"/>
              </a:rPr>
              <a:t>Improved visibility of data and geospatial web services</a:t>
            </a:r>
          </a:p>
          <a:p>
            <a:r>
              <a:rPr lang="en-US" altLang="ru-RU" smtClean="0">
                <a:latin typeface="Arial" panose="020B0604020202020204" pitchFamily="34" charset="0"/>
              </a:rPr>
              <a:t>Improved interoperability with other major marine data systems</a:t>
            </a:r>
          </a:p>
          <a:p>
            <a:r>
              <a:rPr lang="en-US" altLang="ru-RU" smtClean="0">
                <a:latin typeface="Arial" panose="020B0604020202020204" pitchFamily="34" charset="0"/>
              </a:rPr>
              <a:t>Operational assistance and support from the technical point of view</a:t>
            </a:r>
          </a:p>
          <a:p>
            <a:r>
              <a:rPr lang="en-US" altLang="ru-RU" smtClean="0">
                <a:latin typeface="Arial" panose="020B0604020202020204" pitchFamily="34" charset="0"/>
              </a:rPr>
              <a:t>(</a:t>
            </a:r>
            <a:r>
              <a:rPr lang="en-US" altLang="ru-RU" b="1" smtClean="0">
                <a:latin typeface="Arial" panose="020B0604020202020204" pitchFamily="34" charset="0"/>
              </a:rPr>
              <a:t>click</a:t>
            </a:r>
            <a:r>
              <a:rPr lang="en-US" altLang="ru-RU" smtClean="0">
                <a:latin typeface="Arial" panose="020B0604020202020204" pitchFamily="34" charset="0"/>
              </a:rPr>
              <a:t>)</a:t>
            </a:r>
          </a:p>
          <a:p>
            <a:r>
              <a:rPr lang="en-US" altLang="ru-RU" smtClean="0">
                <a:latin typeface="Arial" panose="020B0604020202020204" pitchFamily="34" charset="0"/>
              </a:rPr>
              <a:t>The benefits for data and information users (I am broadening those also meaning products and services) includes:</a:t>
            </a:r>
          </a:p>
          <a:p>
            <a:r>
              <a:rPr lang="en-US" altLang="ru-RU" smtClean="0">
                <a:latin typeface="Arial" panose="020B0604020202020204" pitchFamily="34" charset="0"/>
              </a:rPr>
              <a:t>One-stop shop for data and web services</a:t>
            </a:r>
          </a:p>
          <a:p>
            <a:r>
              <a:rPr lang="en-US" altLang="ru-RU" smtClean="0">
                <a:latin typeface="Arial" panose="020B0604020202020204" pitchFamily="34" charset="0"/>
              </a:rPr>
              <a:t>Increased visibility for one’s research data</a:t>
            </a:r>
          </a:p>
          <a:p>
            <a:r>
              <a:rPr lang="en-US" altLang="ru-RU" smtClean="0">
                <a:latin typeface="Arial" panose="020B0604020202020204" pitchFamily="34" charset="0"/>
              </a:rPr>
              <a:t>Increased visibility of the researcher within the marine domain (Ocean Experts)</a:t>
            </a:r>
          </a:p>
          <a:p>
            <a:r>
              <a:rPr lang="en-US" altLang="ru-RU" smtClean="0">
                <a:latin typeface="Arial" panose="020B0604020202020204" pitchFamily="34" charset="0"/>
              </a:rPr>
              <a:t>(</a:t>
            </a:r>
            <a:r>
              <a:rPr lang="en-US" altLang="ru-RU" b="1" smtClean="0">
                <a:latin typeface="Arial" panose="020B0604020202020204" pitchFamily="34" charset="0"/>
              </a:rPr>
              <a:t>click</a:t>
            </a:r>
            <a:r>
              <a:rPr lang="en-US" altLang="ru-RU" smtClean="0">
                <a:latin typeface="Arial" panose="020B0604020202020204" pitchFamily="34" charset="0"/>
              </a:rPr>
              <a:t>)</a:t>
            </a:r>
          </a:p>
          <a:p>
            <a:r>
              <a:rPr lang="en-US" altLang="ru-RU" smtClean="0">
                <a:latin typeface="Arial" panose="020B0604020202020204" pitchFamily="34" charset="0"/>
              </a:rPr>
              <a:t>But one of the major benefits for both sides, even sometimes invisible for them, is that The ODP adopts and support major standards from ISO and the Open Geospatial Consortium (OGC) in order to maximize the interoperability between the ODP and other major data systems. By doing this, ODP can provide access to data from many major platforms within a single portal.</a:t>
            </a:r>
            <a:r>
              <a:rPr lang="ru-RU" altLang="ru-RU" smtClean="0">
                <a:latin typeface="Arial" panose="020B0604020202020204" pitchFamily="34" charset="0"/>
              </a:rPr>
              <a:t> </a:t>
            </a:r>
            <a:endParaRPr lang="en-US" altLang="ru-RU" smtClean="0">
              <a:latin typeface="Arial" panose="020B0604020202020204" pitchFamily="34" charset="0"/>
            </a:endParaRPr>
          </a:p>
        </p:txBody>
      </p:sp>
    </p:spTree>
    <p:extLst>
      <p:ext uri="{BB962C8B-B14F-4D97-AF65-F5344CB8AC3E}">
        <p14:creationId xmlns:p14="http://schemas.microsoft.com/office/powerpoint/2010/main" val="72852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ru-RU" smtClean="0">
                <a:latin typeface="Arial" panose="020B0604020202020204" pitchFamily="34" charset="0"/>
              </a:rPr>
              <a:t>The inhomogenity of data sources, data storage types and formats and it's integration in most cases will be separated on individual issues to deal with. Not in case of IODE ODP. ODP is delivering tools to connect and describe such data and information, provide capabilities to discover it, present and download. So called ODP toolkit is developed to handle these functions and far more beyond them. </a:t>
            </a:r>
          </a:p>
          <a:p>
            <a:r>
              <a:rPr lang="en-US" altLang="ru-RU" smtClean="0">
                <a:latin typeface="Arial" panose="020B0604020202020204" pitchFamily="34" charset="0"/>
              </a:rPr>
              <a:t>One the major components within OPD is an interoperability package called to provide interoperability arrangements, as well as means and tools for system to system conversation. Such components are becoming very critical to reduce or even avoid duplication of efforts when required data and information already exists and provided by some programme, project or initiative.</a:t>
            </a:r>
          </a:p>
        </p:txBody>
      </p:sp>
      <p:sp>
        <p:nvSpPr>
          <p:cNvPr id="69635" name="Slide Number Placeholder 3"/>
          <p:cNvSpPr>
            <a:spLocks noGrp="1"/>
          </p:cNvSpPr>
          <p:nvPr>
            <p:ph type="sldNum" sz="quarter" idx="5"/>
          </p:nvPr>
        </p:nvSpPr>
        <p:spPr>
          <a:noFill/>
        </p:spPr>
        <p:txBody>
          <a:bodyPr/>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eaLnBrk="1" hangingPunct="1"/>
            <a:fld id="{EAD53BB0-637A-47E7-8FC6-FBA18F26C003}" type="slidenum">
              <a:rPr lang="ru-RU" altLang="ru-RU" sz="1200">
                <a:latin typeface="Arial" panose="020B0604020202020204" pitchFamily="34" charset="0"/>
              </a:rPr>
              <a:pPr eaLnBrk="1" hangingPunct="1"/>
              <a:t>5</a:t>
            </a:fld>
            <a:endParaRPr lang="ru-RU" altLang="ru-RU" sz="1200">
              <a:latin typeface="Arial" panose="020B0604020202020204" pitchFamily="34" charset="0"/>
            </a:endParaRPr>
          </a:p>
        </p:txBody>
      </p:sp>
    </p:spTree>
    <p:extLst>
      <p:ext uri="{BB962C8B-B14F-4D97-AF65-F5344CB8AC3E}">
        <p14:creationId xmlns:p14="http://schemas.microsoft.com/office/powerpoint/2010/main" val="83154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eaLnBrk="1" hangingPunct="1"/>
            <a:fld id="{2C2FBB4B-BBA9-4C81-9356-17E2EB54A519}" type="slidenum">
              <a:rPr lang="ru-RU" altLang="ru-RU" sz="1200">
                <a:latin typeface="Arial" panose="020B0604020202020204" pitchFamily="34" charset="0"/>
              </a:rPr>
              <a:pPr eaLnBrk="1" hangingPunct="1"/>
              <a:t>6</a:t>
            </a:fld>
            <a:endParaRPr lang="ru-RU" altLang="ru-RU"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28600" indent="-228600"/>
            <a:r>
              <a:rPr lang="en-US" altLang="ru-RU" smtClean="0">
                <a:latin typeface="Arial" panose="020B0604020202020204" pitchFamily="34" charset="0"/>
              </a:rPr>
              <a:t>The ODP is comprised of 3 major components:</a:t>
            </a:r>
            <a:endParaRPr lang="ru-RU" altLang="ru-RU" smtClean="0">
              <a:latin typeface="Arial" panose="020B0604020202020204" pitchFamily="34" charset="0"/>
            </a:endParaRPr>
          </a:p>
          <a:p>
            <a:pPr marL="228600" indent="-228600"/>
            <a:r>
              <a:rPr lang="en-US" altLang="ru-RU" smtClean="0">
                <a:latin typeface="Arial" panose="020B0604020202020204" pitchFamily="34" charset="0"/>
              </a:rPr>
              <a:t>ODP toolkit – plug-and-pay base back-office software stack supports the deployment of ODP nodes via virtual machine packages maintained by the ODP Partnership Centre. It also includes Portal - web portal component that may be extended and stylized to support node requirements. </a:t>
            </a:r>
            <a:endParaRPr lang="ru-RU" altLang="ru-RU" smtClean="0">
              <a:latin typeface="Arial" panose="020B0604020202020204" pitchFamily="34" charset="0"/>
            </a:endParaRPr>
          </a:p>
          <a:p>
            <a:pPr marL="228600" indent="-228600"/>
            <a:r>
              <a:rPr lang="en-US" altLang="ru-RU" smtClean="0">
                <a:latin typeface="Arial" panose="020B0604020202020204" pitchFamily="34" charset="0"/>
              </a:rPr>
              <a:t>Interoperability package – specialized interoperability arrangements developed between ODP and other major systems such as SDN, WMO, EMODNet</a:t>
            </a:r>
            <a:endParaRPr lang="ru-RU" altLang="ru-RU" smtClean="0">
              <a:latin typeface="Arial" panose="020B0604020202020204" pitchFamily="34" charset="0"/>
            </a:endParaRPr>
          </a:p>
          <a:p>
            <a:pPr marL="228600" indent="-228600"/>
            <a:r>
              <a:rPr lang="en-US" altLang="ru-RU" smtClean="0">
                <a:latin typeface="Arial" panose="020B0604020202020204" pitchFamily="34" charset="0"/>
              </a:rPr>
              <a:t>Technical and Training Support - In parallel with the physical infrastructure components, the Partnership Centre for the ODP provides development/technical support and training support through the IODE Ocean Teacher Academy.</a:t>
            </a:r>
            <a:endParaRPr lang="ru-RU" altLang="ru-RU" smtClean="0">
              <a:latin typeface="Arial" panose="020B0604020202020204" pitchFamily="34" charset="0"/>
            </a:endParaRPr>
          </a:p>
        </p:txBody>
      </p:sp>
    </p:spTree>
    <p:extLst>
      <p:ext uri="{BB962C8B-B14F-4D97-AF65-F5344CB8AC3E}">
        <p14:creationId xmlns:p14="http://schemas.microsoft.com/office/powerpoint/2010/main" val="309623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4E369C-B116-40AD-81FC-AC70760ED44E}" type="slidenum">
              <a:rPr lang="ru-RU" smtClean="0"/>
              <a:t>8</a:t>
            </a:fld>
            <a:endParaRPr lang="ru-RU"/>
          </a:p>
        </p:txBody>
      </p:sp>
    </p:spTree>
    <p:extLst>
      <p:ext uri="{BB962C8B-B14F-4D97-AF65-F5344CB8AC3E}">
        <p14:creationId xmlns:p14="http://schemas.microsoft.com/office/powerpoint/2010/main" val="365809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4E369C-B116-40AD-81FC-AC70760ED44E}" type="slidenum">
              <a:rPr lang="ru-RU" smtClean="0"/>
              <a:t>9</a:t>
            </a:fld>
            <a:endParaRPr lang="ru-RU"/>
          </a:p>
        </p:txBody>
      </p:sp>
    </p:spTree>
    <p:extLst>
      <p:ext uri="{BB962C8B-B14F-4D97-AF65-F5344CB8AC3E}">
        <p14:creationId xmlns:p14="http://schemas.microsoft.com/office/powerpoint/2010/main" val="178332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4E369C-B116-40AD-81FC-AC70760ED44E}" type="slidenum">
              <a:rPr lang="ru-RU" smtClean="0"/>
              <a:t>10</a:t>
            </a:fld>
            <a:endParaRPr lang="ru-RU"/>
          </a:p>
        </p:txBody>
      </p:sp>
    </p:spTree>
    <p:extLst>
      <p:ext uri="{BB962C8B-B14F-4D97-AF65-F5344CB8AC3E}">
        <p14:creationId xmlns:p14="http://schemas.microsoft.com/office/powerpoint/2010/main" val="307375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4E369C-B116-40AD-81FC-AC70760ED44E}" type="slidenum">
              <a:rPr lang="ru-RU" smtClean="0"/>
              <a:t>11</a:t>
            </a:fld>
            <a:endParaRPr lang="ru-RU"/>
          </a:p>
        </p:txBody>
      </p:sp>
    </p:spTree>
    <p:extLst>
      <p:ext uri="{BB962C8B-B14F-4D97-AF65-F5344CB8AC3E}">
        <p14:creationId xmlns:p14="http://schemas.microsoft.com/office/powerpoint/2010/main" val="243815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4E369C-B116-40AD-81FC-AC70760ED44E}" type="slidenum">
              <a:rPr lang="ru-RU" smtClean="0"/>
              <a:t>12</a:t>
            </a:fld>
            <a:endParaRPr lang="ru-RU"/>
          </a:p>
        </p:txBody>
      </p:sp>
    </p:spTree>
    <p:extLst>
      <p:ext uri="{BB962C8B-B14F-4D97-AF65-F5344CB8AC3E}">
        <p14:creationId xmlns:p14="http://schemas.microsoft.com/office/powerpoint/2010/main" val="268481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ru-RU" smtClean="0"/>
              <a:t>Образец заголовка</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ru-RU" smtClean="0"/>
              <a:t>Образец подзаголовка</a:t>
            </a:r>
            <a:endParaRPr lang="en-CA"/>
          </a:p>
        </p:txBody>
      </p:sp>
      <p:sp>
        <p:nvSpPr>
          <p:cNvPr id="4"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5" name="Rectangle 21"/>
          <p:cNvSpPr>
            <a:spLocks noGrp="1"/>
          </p:cNvSpPr>
          <p:nvPr>
            <p:ph type="ftr" sz="quarter" idx="11"/>
          </p:nvPr>
        </p:nvSpPr>
        <p:spPr>
          <a:ln/>
        </p:spPr>
        <p:txBody>
          <a:bodyPr/>
          <a:lstStyle>
            <a:lvl1pPr>
              <a:defRPr/>
            </a:lvl1pPr>
          </a:lstStyle>
          <a:p>
            <a:endParaRPr lang="ru-RU"/>
          </a:p>
        </p:txBody>
      </p:sp>
      <p:sp>
        <p:nvSpPr>
          <p:cNvPr id="6"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10762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5" name="Rectangle 21"/>
          <p:cNvSpPr>
            <a:spLocks noGrp="1"/>
          </p:cNvSpPr>
          <p:nvPr>
            <p:ph type="ftr" sz="quarter" idx="11"/>
          </p:nvPr>
        </p:nvSpPr>
        <p:spPr>
          <a:ln/>
        </p:spPr>
        <p:txBody>
          <a:bodyPr/>
          <a:lstStyle>
            <a:lvl1pPr>
              <a:defRPr/>
            </a:lvl1pPr>
          </a:lstStyle>
          <a:p>
            <a:endParaRPr lang="ru-RU"/>
          </a:p>
        </p:txBody>
      </p:sp>
      <p:sp>
        <p:nvSpPr>
          <p:cNvPr id="6"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359991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ru-RU" smtClean="0"/>
              <a:t>Образец заголовка</a:t>
            </a:r>
            <a:endParaRPr lang="en-CA"/>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5" name="Rectangle 21"/>
          <p:cNvSpPr>
            <a:spLocks noGrp="1"/>
          </p:cNvSpPr>
          <p:nvPr>
            <p:ph type="ftr" sz="quarter" idx="11"/>
          </p:nvPr>
        </p:nvSpPr>
        <p:spPr>
          <a:ln/>
        </p:spPr>
        <p:txBody>
          <a:bodyPr/>
          <a:lstStyle>
            <a:lvl1pPr>
              <a:defRPr/>
            </a:lvl1pPr>
          </a:lstStyle>
          <a:p>
            <a:endParaRPr lang="ru-RU"/>
          </a:p>
        </p:txBody>
      </p:sp>
      <p:sp>
        <p:nvSpPr>
          <p:cNvPr id="6"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35749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35165"/>
            <a:ext cx="4038600" cy="2117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205288"/>
            <a:ext cx="4038600" cy="21193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356352"/>
            <a:ext cx="2133600" cy="365125"/>
          </a:xfrm>
        </p:spPr>
        <p:txBody>
          <a:bodyPr/>
          <a:lstStyle>
            <a:lvl1pPr>
              <a:defRPr/>
            </a:lvl1pPr>
          </a:lstStyle>
          <a:p>
            <a:fld id="{845DF1A0-A062-477E-BE60-DF7B09738CD3}" type="datetimeFigureOut">
              <a:rPr lang="ru-RU" smtClean="0"/>
              <a:t>20.11.2017</a:t>
            </a:fld>
            <a:endParaRPr lang="ru-RU"/>
          </a:p>
        </p:txBody>
      </p:sp>
      <p:sp>
        <p:nvSpPr>
          <p:cNvPr id="7" name="Нижний колонтитул 6"/>
          <p:cNvSpPr>
            <a:spLocks noGrp="1"/>
          </p:cNvSpPr>
          <p:nvPr>
            <p:ph type="ftr" sz="quarter" idx="11"/>
          </p:nvPr>
        </p:nvSpPr>
        <p:spPr>
          <a:xfrm>
            <a:off x="2590800" y="6356352"/>
            <a:ext cx="2895600" cy="365125"/>
          </a:xfrm>
        </p:spPr>
        <p:txBody>
          <a:bodyPr/>
          <a:lstStyle>
            <a:lvl1pPr>
              <a:defRPr/>
            </a:lvl1pPr>
          </a:lstStyle>
          <a:p>
            <a:endParaRPr lang="ru-RU"/>
          </a:p>
        </p:txBody>
      </p:sp>
      <p:sp>
        <p:nvSpPr>
          <p:cNvPr id="8" name="Номер слайда 7"/>
          <p:cNvSpPr>
            <a:spLocks noGrp="1"/>
          </p:cNvSpPr>
          <p:nvPr>
            <p:ph type="sldNum" sz="quarter" idx="12"/>
          </p:nvPr>
        </p:nvSpPr>
        <p:spPr>
          <a:xfrm>
            <a:off x="8077200" y="6356352"/>
            <a:ext cx="609600" cy="365125"/>
          </a:xfrm>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685132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35163"/>
            <a:ext cx="8229600" cy="2117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4205288"/>
            <a:ext cx="8229600" cy="21193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p:spPr>
        <p:txBody>
          <a:bodyPr/>
          <a:lstStyle>
            <a:lvl1pPr>
              <a:defRPr/>
            </a:lvl1pPr>
          </a:lstStyle>
          <a:p>
            <a:pPr>
              <a:defRPr/>
            </a:pPr>
            <a:endParaRPr lang="en-US"/>
          </a:p>
        </p:txBody>
      </p:sp>
      <p:sp>
        <p:nvSpPr>
          <p:cNvPr id="6" name="Нижний колонтитул 5"/>
          <p:cNvSpPr>
            <a:spLocks noGrp="1"/>
          </p:cNvSpPr>
          <p:nvPr>
            <p:ph type="ftr" sz="quarter" idx="11"/>
          </p:nvPr>
        </p:nvSpPr>
        <p:spPr>
          <a:xfrm>
            <a:off x="2590800" y="6356350"/>
            <a:ext cx="2895600" cy="365125"/>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077200" y="6356350"/>
            <a:ext cx="609600" cy="365125"/>
          </a:xfrm>
        </p:spPr>
        <p:txBody>
          <a:bodyPr/>
          <a:lstStyle>
            <a:lvl1pPr>
              <a:defRPr/>
            </a:lvl1pPr>
          </a:lstStyle>
          <a:p>
            <a:fld id="{3714CFF3-6F4F-4058-9B6F-29DFBD876E39}" type="slidenum">
              <a:rPr lang="en-US" altLang="ru-RU"/>
              <a:pPr/>
              <a:t>‹#›</a:t>
            </a:fld>
            <a:endParaRPr lang="en-US" altLang="ru-RU"/>
          </a:p>
        </p:txBody>
      </p:sp>
    </p:spTree>
    <p:extLst>
      <p:ext uri="{BB962C8B-B14F-4D97-AF65-F5344CB8AC3E}">
        <p14:creationId xmlns:p14="http://schemas.microsoft.com/office/powerpoint/2010/main" val="30808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ru-RU" smtClean="0"/>
              <a:t>Образец заголовка</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ru-RU" smtClean="0"/>
              <a:t>Образец подзаголовка</a:t>
            </a:r>
            <a:endParaRPr lang="en-CA"/>
          </a:p>
        </p:txBody>
      </p:sp>
      <p:sp>
        <p:nvSpPr>
          <p:cNvPr id="4" name="Rectangle 13"/>
          <p:cNvSpPr>
            <a:spLocks noGrp="1"/>
          </p:cNvSpPr>
          <p:nvPr>
            <p:ph type="dt" sz="half" idx="10"/>
          </p:nvPr>
        </p:nvSpPr>
        <p:spPr/>
        <p:txBody>
          <a:bodyPr/>
          <a:lstStyle>
            <a:lvl1pPr>
              <a:defRPr/>
            </a:lvl1pPr>
          </a:lstStyle>
          <a:p>
            <a:fld id="{8209E6CF-3C0A-446F-B58F-BD9F75B5223E}"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64000208-03B3-4323-936B-05DE4CD0C856}" type="slidenum">
              <a:rPr lang="en-US" altLang="ru-RU"/>
              <a:pPr/>
              <a:t>‹#›</a:t>
            </a:fld>
            <a:endParaRPr lang="en-US" altLang="ru-RU"/>
          </a:p>
        </p:txBody>
      </p:sp>
    </p:spTree>
    <p:extLst>
      <p:ext uri="{BB962C8B-B14F-4D97-AF65-F5344CB8AC3E}">
        <p14:creationId xmlns:p14="http://schemas.microsoft.com/office/powerpoint/2010/main" val="397688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8D61F4D3-B368-4F41-9807-9EACC7AA1570}"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2E8B7760-BBCC-4E50-B6E5-947FCEE8610D}" type="slidenum">
              <a:rPr lang="en-US" altLang="ru-RU"/>
              <a:pPr/>
              <a:t>‹#›</a:t>
            </a:fld>
            <a:endParaRPr lang="en-US" altLang="ru-RU"/>
          </a:p>
        </p:txBody>
      </p:sp>
    </p:spTree>
    <p:extLst>
      <p:ext uri="{BB962C8B-B14F-4D97-AF65-F5344CB8AC3E}">
        <p14:creationId xmlns:p14="http://schemas.microsoft.com/office/powerpoint/2010/main" val="708412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13"/>
          <p:cNvSpPr>
            <a:spLocks noGrp="1"/>
          </p:cNvSpPr>
          <p:nvPr>
            <p:ph type="dt" sz="half" idx="10"/>
          </p:nvPr>
        </p:nvSpPr>
        <p:spPr/>
        <p:txBody>
          <a:bodyPr/>
          <a:lstStyle>
            <a:lvl1pPr>
              <a:defRPr/>
            </a:lvl1pPr>
          </a:lstStyle>
          <a:p>
            <a:fld id="{962A4800-92B8-4BB2-9B75-08CB86A7BCF9}"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3693EA29-1003-4419-8109-967CA755498E}" type="slidenum">
              <a:rPr lang="en-US" altLang="ru-RU"/>
              <a:pPr/>
              <a:t>‹#›</a:t>
            </a:fld>
            <a:endParaRPr lang="en-US" altLang="ru-RU"/>
          </a:p>
        </p:txBody>
      </p:sp>
    </p:spTree>
    <p:extLst>
      <p:ext uri="{BB962C8B-B14F-4D97-AF65-F5344CB8AC3E}">
        <p14:creationId xmlns:p14="http://schemas.microsoft.com/office/powerpoint/2010/main" val="191709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sz="half" idx="1"/>
          </p:nvPr>
        </p:nvSpPr>
        <p:spPr>
          <a:xfrm>
            <a:off x="457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Content Placeholder 3"/>
          <p:cNvSpPr>
            <a:spLocks noGrp="1"/>
          </p:cNvSpPr>
          <p:nvPr>
            <p:ph sz="half" idx="2"/>
          </p:nvPr>
        </p:nvSpPr>
        <p:spPr>
          <a:xfrm>
            <a:off x="4648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Rectangle 13"/>
          <p:cNvSpPr>
            <a:spLocks noGrp="1"/>
          </p:cNvSpPr>
          <p:nvPr>
            <p:ph type="dt" sz="half" idx="10"/>
          </p:nvPr>
        </p:nvSpPr>
        <p:spPr/>
        <p:txBody>
          <a:bodyPr/>
          <a:lstStyle>
            <a:lvl1pPr>
              <a:defRPr/>
            </a:lvl1pPr>
          </a:lstStyle>
          <a:p>
            <a:fld id="{2D98BE41-AA23-472F-85E6-9A07529BD50B}"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C3117695-2A90-4295-8F55-C53342DA32A1}" type="slidenum">
              <a:rPr lang="en-US" altLang="ru-RU"/>
              <a:pPr/>
              <a:t>‹#›</a:t>
            </a:fld>
            <a:endParaRPr lang="en-US" altLang="ru-RU"/>
          </a:p>
        </p:txBody>
      </p:sp>
    </p:spTree>
    <p:extLst>
      <p:ext uri="{BB962C8B-B14F-4D97-AF65-F5344CB8AC3E}">
        <p14:creationId xmlns:p14="http://schemas.microsoft.com/office/powerpoint/2010/main" val="170061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7" name="Rectangle 13"/>
          <p:cNvSpPr>
            <a:spLocks noGrp="1"/>
          </p:cNvSpPr>
          <p:nvPr>
            <p:ph type="dt" sz="half" idx="10"/>
          </p:nvPr>
        </p:nvSpPr>
        <p:spPr/>
        <p:txBody>
          <a:bodyPr/>
          <a:lstStyle>
            <a:lvl1pPr>
              <a:defRPr/>
            </a:lvl1pPr>
          </a:lstStyle>
          <a:p>
            <a:fld id="{56E6EBB6-B264-4F82-908C-D2E622222932}" type="datetime1">
              <a:rPr lang="ru-RU" altLang="ru-RU"/>
              <a:pPr/>
              <a:t>20.11.2017</a:t>
            </a:fld>
            <a:endParaRPr lang="en-US" altLang="en-US"/>
          </a:p>
        </p:txBody>
      </p:sp>
      <p:sp>
        <p:nvSpPr>
          <p:cNvPr id="8" name="Rectangle 10"/>
          <p:cNvSpPr>
            <a:spLocks noGrp="1"/>
          </p:cNvSpPr>
          <p:nvPr>
            <p:ph type="ftr" sz="quarter" idx="11"/>
          </p:nvPr>
        </p:nvSpPr>
        <p:spPr>
          <a:ln/>
        </p:spPr>
        <p:txBody>
          <a:bodyPr/>
          <a:lstStyle>
            <a:lvl1pPr>
              <a:defRPr/>
            </a:lvl1pPr>
          </a:lstStyle>
          <a:p>
            <a:endParaRPr lang="en-US" altLang="en-US"/>
          </a:p>
        </p:txBody>
      </p:sp>
      <p:sp>
        <p:nvSpPr>
          <p:cNvPr id="9" name="Rectangle 15"/>
          <p:cNvSpPr>
            <a:spLocks noGrp="1"/>
          </p:cNvSpPr>
          <p:nvPr>
            <p:ph type="sldNum" sz="quarter" idx="12"/>
          </p:nvPr>
        </p:nvSpPr>
        <p:spPr/>
        <p:txBody>
          <a:bodyPr/>
          <a:lstStyle>
            <a:lvl1pPr>
              <a:defRPr/>
            </a:lvl1pPr>
          </a:lstStyle>
          <a:p>
            <a:fld id="{8C651B36-B8EE-4C82-831B-D0EC9C4192E8}" type="slidenum">
              <a:rPr lang="en-US" altLang="ru-RU"/>
              <a:pPr/>
              <a:t>‹#›</a:t>
            </a:fld>
            <a:endParaRPr lang="en-US" altLang="ru-RU"/>
          </a:p>
        </p:txBody>
      </p:sp>
    </p:spTree>
    <p:extLst>
      <p:ext uri="{BB962C8B-B14F-4D97-AF65-F5344CB8AC3E}">
        <p14:creationId xmlns:p14="http://schemas.microsoft.com/office/powerpoint/2010/main" val="204851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Rectangle 13"/>
          <p:cNvSpPr>
            <a:spLocks noGrp="1"/>
          </p:cNvSpPr>
          <p:nvPr>
            <p:ph type="dt" sz="half" idx="10"/>
          </p:nvPr>
        </p:nvSpPr>
        <p:spPr/>
        <p:txBody>
          <a:bodyPr/>
          <a:lstStyle>
            <a:lvl1pPr>
              <a:defRPr/>
            </a:lvl1pPr>
          </a:lstStyle>
          <a:p>
            <a:fld id="{8BD6CF77-4697-4EA8-AA9E-D7407A730341}" type="datetime1">
              <a:rPr lang="ru-RU" altLang="ru-RU"/>
              <a:pPr/>
              <a:t>20.11.2017</a:t>
            </a:fld>
            <a:endParaRPr lang="en-US" altLang="en-US"/>
          </a:p>
        </p:txBody>
      </p:sp>
      <p:sp>
        <p:nvSpPr>
          <p:cNvPr id="4" name="Rectangle 10"/>
          <p:cNvSpPr>
            <a:spLocks noGrp="1"/>
          </p:cNvSpPr>
          <p:nvPr>
            <p:ph type="ftr" sz="quarter" idx="11"/>
          </p:nvPr>
        </p:nvSpPr>
        <p:spPr>
          <a:ln/>
        </p:spPr>
        <p:txBody>
          <a:bodyPr/>
          <a:lstStyle>
            <a:lvl1pPr>
              <a:defRPr/>
            </a:lvl1pPr>
          </a:lstStyle>
          <a:p>
            <a:endParaRPr lang="en-US" altLang="en-US"/>
          </a:p>
        </p:txBody>
      </p:sp>
      <p:sp>
        <p:nvSpPr>
          <p:cNvPr id="5" name="Rectangle 15"/>
          <p:cNvSpPr>
            <a:spLocks noGrp="1"/>
          </p:cNvSpPr>
          <p:nvPr>
            <p:ph type="sldNum" sz="quarter" idx="12"/>
          </p:nvPr>
        </p:nvSpPr>
        <p:spPr/>
        <p:txBody>
          <a:bodyPr/>
          <a:lstStyle>
            <a:lvl1pPr>
              <a:defRPr/>
            </a:lvl1pPr>
          </a:lstStyle>
          <a:p>
            <a:fld id="{B0035E99-2442-4CFE-B0D3-12235404AEF4}" type="slidenum">
              <a:rPr lang="en-US" altLang="ru-RU"/>
              <a:pPr/>
              <a:t>‹#›</a:t>
            </a:fld>
            <a:endParaRPr lang="en-US" altLang="ru-RU"/>
          </a:p>
        </p:txBody>
      </p:sp>
    </p:spTree>
    <p:extLst>
      <p:ext uri="{BB962C8B-B14F-4D97-AF65-F5344CB8AC3E}">
        <p14:creationId xmlns:p14="http://schemas.microsoft.com/office/powerpoint/2010/main" val="271342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5" name="Rectangle 21"/>
          <p:cNvSpPr>
            <a:spLocks noGrp="1"/>
          </p:cNvSpPr>
          <p:nvPr>
            <p:ph type="ftr" sz="quarter" idx="11"/>
          </p:nvPr>
        </p:nvSpPr>
        <p:spPr>
          <a:ln/>
        </p:spPr>
        <p:txBody>
          <a:bodyPr/>
          <a:lstStyle>
            <a:lvl1pPr>
              <a:defRPr/>
            </a:lvl1pPr>
          </a:lstStyle>
          <a:p>
            <a:endParaRPr lang="ru-RU"/>
          </a:p>
        </p:txBody>
      </p:sp>
      <p:sp>
        <p:nvSpPr>
          <p:cNvPr id="6"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2292015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p:cNvSpPr>
          <p:nvPr>
            <p:ph type="dt" sz="half" idx="10"/>
          </p:nvPr>
        </p:nvSpPr>
        <p:spPr/>
        <p:txBody>
          <a:bodyPr/>
          <a:lstStyle>
            <a:lvl1pPr>
              <a:defRPr/>
            </a:lvl1pPr>
          </a:lstStyle>
          <a:p>
            <a:fld id="{884DDCED-DA46-4FE4-9CC8-18A0C1E112B0}" type="datetime1">
              <a:rPr lang="ru-RU" altLang="ru-RU"/>
              <a:pPr/>
              <a:t>20.11.2017</a:t>
            </a:fld>
            <a:endParaRPr lang="en-US" altLang="en-US"/>
          </a:p>
        </p:txBody>
      </p:sp>
      <p:sp>
        <p:nvSpPr>
          <p:cNvPr id="3" name="Rectangle 10"/>
          <p:cNvSpPr>
            <a:spLocks noGrp="1"/>
          </p:cNvSpPr>
          <p:nvPr>
            <p:ph type="ftr" sz="quarter" idx="11"/>
          </p:nvPr>
        </p:nvSpPr>
        <p:spPr>
          <a:ln/>
        </p:spPr>
        <p:txBody>
          <a:bodyPr/>
          <a:lstStyle>
            <a:lvl1pPr>
              <a:defRPr/>
            </a:lvl1pPr>
          </a:lstStyle>
          <a:p>
            <a:endParaRPr lang="en-US" altLang="en-US"/>
          </a:p>
        </p:txBody>
      </p:sp>
      <p:sp>
        <p:nvSpPr>
          <p:cNvPr id="4" name="Rectangle 15"/>
          <p:cNvSpPr>
            <a:spLocks noGrp="1"/>
          </p:cNvSpPr>
          <p:nvPr>
            <p:ph type="sldNum" sz="quarter" idx="12"/>
          </p:nvPr>
        </p:nvSpPr>
        <p:spPr/>
        <p:txBody>
          <a:bodyPr/>
          <a:lstStyle>
            <a:lvl1pPr>
              <a:defRPr/>
            </a:lvl1pPr>
          </a:lstStyle>
          <a:p>
            <a:fld id="{498201DD-7AC4-4095-B4C4-CEDACC36AA95}" type="slidenum">
              <a:rPr lang="en-US" altLang="ru-RU"/>
              <a:pPr/>
              <a:t>‹#›</a:t>
            </a:fld>
            <a:endParaRPr lang="en-US" altLang="ru-RU"/>
          </a:p>
        </p:txBody>
      </p:sp>
    </p:spTree>
    <p:extLst>
      <p:ext uri="{BB962C8B-B14F-4D97-AF65-F5344CB8AC3E}">
        <p14:creationId xmlns:p14="http://schemas.microsoft.com/office/powerpoint/2010/main" val="4147741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ru-RU" smtClean="0"/>
              <a:t>Образец заголовка</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3"/>
          <p:cNvSpPr>
            <a:spLocks noGrp="1"/>
          </p:cNvSpPr>
          <p:nvPr>
            <p:ph type="dt" sz="half" idx="10"/>
          </p:nvPr>
        </p:nvSpPr>
        <p:spPr/>
        <p:txBody>
          <a:bodyPr/>
          <a:lstStyle>
            <a:lvl1pPr>
              <a:defRPr/>
            </a:lvl1pPr>
          </a:lstStyle>
          <a:p>
            <a:fld id="{6EC846E1-9591-4342-B6CA-777CC6BFE483}"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8A99D938-74F3-46BB-865C-C6764C8B9DCB}" type="slidenum">
              <a:rPr lang="en-US" altLang="ru-RU"/>
              <a:pPr/>
              <a:t>‹#›</a:t>
            </a:fld>
            <a:endParaRPr lang="en-US" altLang="ru-RU"/>
          </a:p>
        </p:txBody>
      </p:sp>
    </p:spTree>
    <p:extLst>
      <p:ext uri="{BB962C8B-B14F-4D97-AF65-F5344CB8AC3E}">
        <p14:creationId xmlns:p14="http://schemas.microsoft.com/office/powerpoint/2010/main" val="420543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ru-RU" smtClean="0"/>
              <a:t>Образец заголовка</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3"/>
          <p:cNvSpPr>
            <a:spLocks noGrp="1"/>
          </p:cNvSpPr>
          <p:nvPr>
            <p:ph type="dt" sz="half" idx="10"/>
          </p:nvPr>
        </p:nvSpPr>
        <p:spPr/>
        <p:txBody>
          <a:bodyPr/>
          <a:lstStyle>
            <a:lvl1pPr>
              <a:defRPr/>
            </a:lvl1pPr>
          </a:lstStyle>
          <a:p>
            <a:fld id="{6DD786CB-AF77-4733-97BD-1C233690A054}"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3F981DDE-A292-45F9-9DAE-9102B2FFFD7D}" type="slidenum">
              <a:rPr lang="en-US" altLang="ru-RU"/>
              <a:pPr/>
              <a:t>‹#›</a:t>
            </a:fld>
            <a:endParaRPr lang="en-US" altLang="ru-RU"/>
          </a:p>
        </p:txBody>
      </p:sp>
    </p:spTree>
    <p:extLst>
      <p:ext uri="{BB962C8B-B14F-4D97-AF65-F5344CB8AC3E}">
        <p14:creationId xmlns:p14="http://schemas.microsoft.com/office/powerpoint/2010/main" val="1542843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488A40FD-C52F-4EB5-BBDA-1D0357867097}"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AAF7E001-261C-4885-84D9-F6CF95B88AB2}" type="slidenum">
              <a:rPr lang="en-US" altLang="ru-RU"/>
              <a:pPr/>
              <a:t>‹#›</a:t>
            </a:fld>
            <a:endParaRPr lang="en-US" altLang="ru-RU"/>
          </a:p>
        </p:txBody>
      </p:sp>
    </p:spTree>
    <p:extLst>
      <p:ext uri="{BB962C8B-B14F-4D97-AF65-F5344CB8AC3E}">
        <p14:creationId xmlns:p14="http://schemas.microsoft.com/office/powerpoint/2010/main" val="2475076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ru-RU" smtClean="0"/>
              <a:t>Образец заголовка</a:t>
            </a:r>
            <a:endParaRPr lang="en-CA"/>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FC34E264-3369-4FBE-999E-D02F46A60FC5}"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2401678D-9A39-402C-AE9E-DCABE31D5638}" type="slidenum">
              <a:rPr lang="en-US" altLang="ru-RU"/>
              <a:pPr/>
              <a:t>‹#›</a:t>
            </a:fld>
            <a:endParaRPr lang="en-US" altLang="ru-RU"/>
          </a:p>
        </p:txBody>
      </p:sp>
    </p:spTree>
    <p:extLst>
      <p:ext uri="{BB962C8B-B14F-4D97-AF65-F5344CB8AC3E}">
        <p14:creationId xmlns:p14="http://schemas.microsoft.com/office/powerpoint/2010/main" val="1914811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ru-RU" smtClean="0"/>
              <a:t>Образец заголовка</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ru-RU" smtClean="0"/>
              <a:t>Образец подзаголовка</a:t>
            </a:r>
            <a:endParaRPr lang="en-CA"/>
          </a:p>
        </p:txBody>
      </p:sp>
      <p:sp>
        <p:nvSpPr>
          <p:cNvPr id="4" name="Rectangle 13"/>
          <p:cNvSpPr>
            <a:spLocks noGrp="1"/>
          </p:cNvSpPr>
          <p:nvPr>
            <p:ph type="dt" sz="half" idx="10"/>
          </p:nvPr>
        </p:nvSpPr>
        <p:spPr/>
        <p:txBody>
          <a:bodyPr/>
          <a:lstStyle>
            <a:lvl1pPr>
              <a:defRPr/>
            </a:lvl1pPr>
          </a:lstStyle>
          <a:p>
            <a:fld id="{D0BDE317-E51F-4EAB-B3ED-847C19BFF1EC}"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BB22AE9D-D469-4BAA-9B00-B5C0251E42DD}" type="slidenum">
              <a:rPr lang="en-US" altLang="ru-RU"/>
              <a:pPr/>
              <a:t>‹#›</a:t>
            </a:fld>
            <a:endParaRPr lang="en-US" altLang="ru-RU"/>
          </a:p>
        </p:txBody>
      </p:sp>
    </p:spTree>
    <p:extLst>
      <p:ext uri="{BB962C8B-B14F-4D97-AF65-F5344CB8AC3E}">
        <p14:creationId xmlns:p14="http://schemas.microsoft.com/office/powerpoint/2010/main" val="36157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302E02AC-8D37-4D21-9105-0242B1A8A7CC}"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8CF6A482-1DA5-470A-80FB-E1101DF1158F}" type="slidenum">
              <a:rPr lang="en-US" altLang="ru-RU"/>
              <a:pPr/>
              <a:t>‹#›</a:t>
            </a:fld>
            <a:endParaRPr lang="en-US" altLang="ru-RU"/>
          </a:p>
        </p:txBody>
      </p:sp>
    </p:spTree>
    <p:extLst>
      <p:ext uri="{BB962C8B-B14F-4D97-AF65-F5344CB8AC3E}">
        <p14:creationId xmlns:p14="http://schemas.microsoft.com/office/powerpoint/2010/main" val="2259205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13"/>
          <p:cNvSpPr>
            <a:spLocks noGrp="1"/>
          </p:cNvSpPr>
          <p:nvPr>
            <p:ph type="dt" sz="half" idx="10"/>
          </p:nvPr>
        </p:nvSpPr>
        <p:spPr/>
        <p:txBody>
          <a:bodyPr/>
          <a:lstStyle>
            <a:lvl1pPr>
              <a:defRPr/>
            </a:lvl1pPr>
          </a:lstStyle>
          <a:p>
            <a:fld id="{A6827F18-2EA7-4E1A-A4A0-2A920E46650F}"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BE273E64-8006-4990-8B54-9D7850B35463}" type="slidenum">
              <a:rPr lang="en-US" altLang="ru-RU"/>
              <a:pPr/>
              <a:t>‹#›</a:t>
            </a:fld>
            <a:endParaRPr lang="en-US" altLang="ru-RU"/>
          </a:p>
        </p:txBody>
      </p:sp>
    </p:spTree>
    <p:extLst>
      <p:ext uri="{BB962C8B-B14F-4D97-AF65-F5344CB8AC3E}">
        <p14:creationId xmlns:p14="http://schemas.microsoft.com/office/powerpoint/2010/main" val="3507307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sz="half" idx="1"/>
          </p:nvPr>
        </p:nvSpPr>
        <p:spPr>
          <a:xfrm>
            <a:off x="457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Content Placeholder 3"/>
          <p:cNvSpPr>
            <a:spLocks noGrp="1"/>
          </p:cNvSpPr>
          <p:nvPr>
            <p:ph sz="half" idx="2"/>
          </p:nvPr>
        </p:nvSpPr>
        <p:spPr>
          <a:xfrm>
            <a:off x="4648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Rectangle 13"/>
          <p:cNvSpPr>
            <a:spLocks noGrp="1"/>
          </p:cNvSpPr>
          <p:nvPr>
            <p:ph type="dt" sz="half" idx="10"/>
          </p:nvPr>
        </p:nvSpPr>
        <p:spPr/>
        <p:txBody>
          <a:bodyPr/>
          <a:lstStyle>
            <a:lvl1pPr>
              <a:defRPr/>
            </a:lvl1pPr>
          </a:lstStyle>
          <a:p>
            <a:fld id="{44530E00-8B4E-4DDA-B23E-32BDCDF9D5E5}"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3CE3F528-0361-4819-84E7-D72B3E613A02}" type="slidenum">
              <a:rPr lang="en-US" altLang="ru-RU"/>
              <a:pPr/>
              <a:t>‹#›</a:t>
            </a:fld>
            <a:endParaRPr lang="en-US" altLang="ru-RU"/>
          </a:p>
        </p:txBody>
      </p:sp>
    </p:spTree>
    <p:extLst>
      <p:ext uri="{BB962C8B-B14F-4D97-AF65-F5344CB8AC3E}">
        <p14:creationId xmlns:p14="http://schemas.microsoft.com/office/powerpoint/2010/main" val="414997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7" name="Rectangle 13"/>
          <p:cNvSpPr>
            <a:spLocks noGrp="1"/>
          </p:cNvSpPr>
          <p:nvPr>
            <p:ph type="dt" sz="half" idx="10"/>
          </p:nvPr>
        </p:nvSpPr>
        <p:spPr/>
        <p:txBody>
          <a:bodyPr/>
          <a:lstStyle>
            <a:lvl1pPr>
              <a:defRPr/>
            </a:lvl1pPr>
          </a:lstStyle>
          <a:p>
            <a:fld id="{5FBE4BCA-8D65-4A02-A7C2-34320419CD96}" type="datetime1">
              <a:rPr lang="ru-RU" altLang="ru-RU"/>
              <a:pPr/>
              <a:t>20.11.2017</a:t>
            </a:fld>
            <a:endParaRPr lang="en-US" altLang="en-US"/>
          </a:p>
        </p:txBody>
      </p:sp>
      <p:sp>
        <p:nvSpPr>
          <p:cNvPr id="8" name="Rectangle 10"/>
          <p:cNvSpPr>
            <a:spLocks noGrp="1"/>
          </p:cNvSpPr>
          <p:nvPr>
            <p:ph type="ftr" sz="quarter" idx="11"/>
          </p:nvPr>
        </p:nvSpPr>
        <p:spPr>
          <a:ln/>
        </p:spPr>
        <p:txBody>
          <a:bodyPr/>
          <a:lstStyle>
            <a:lvl1pPr>
              <a:defRPr/>
            </a:lvl1pPr>
          </a:lstStyle>
          <a:p>
            <a:endParaRPr lang="en-US" altLang="en-US"/>
          </a:p>
        </p:txBody>
      </p:sp>
      <p:sp>
        <p:nvSpPr>
          <p:cNvPr id="9" name="Rectangle 15"/>
          <p:cNvSpPr>
            <a:spLocks noGrp="1"/>
          </p:cNvSpPr>
          <p:nvPr>
            <p:ph type="sldNum" sz="quarter" idx="12"/>
          </p:nvPr>
        </p:nvSpPr>
        <p:spPr/>
        <p:txBody>
          <a:bodyPr/>
          <a:lstStyle>
            <a:lvl1pPr>
              <a:defRPr/>
            </a:lvl1pPr>
          </a:lstStyle>
          <a:p>
            <a:fld id="{2A112CCC-C209-4D7B-A21D-C2C7D8AAB622}" type="slidenum">
              <a:rPr lang="en-US" altLang="ru-RU"/>
              <a:pPr/>
              <a:t>‹#›</a:t>
            </a:fld>
            <a:endParaRPr lang="en-US" altLang="ru-RU"/>
          </a:p>
        </p:txBody>
      </p:sp>
    </p:spTree>
    <p:extLst>
      <p:ext uri="{BB962C8B-B14F-4D97-AF65-F5344CB8AC3E}">
        <p14:creationId xmlns:p14="http://schemas.microsoft.com/office/powerpoint/2010/main" val="43499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5" name="Rectangle 21"/>
          <p:cNvSpPr>
            <a:spLocks noGrp="1"/>
          </p:cNvSpPr>
          <p:nvPr>
            <p:ph type="ftr" sz="quarter" idx="11"/>
          </p:nvPr>
        </p:nvSpPr>
        <p:spPr>
          <a:ln/>
        </p:spPr>
        <p:txBody>
          <a:bodyPr/>
          <a:lstStyle>
            <a:lvl1pPr>
              <a:defRPr/>
            </a:lvl1pPr>
          </a:lstStyle>
          <a:p>
            <a:endParaRPr lang="ru-RU"/>
          </a:p>
        </p:txBody>
      </p:sp>
      <p:sp>
        <p:nvSpPr>
          <p:cNvPr id="6"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3388514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Rectangle 13"/>
          <p:cNvSpPr>
            <a:spLocks noGrp="1"/>
          </p:cNvSpPr>
          <p:nvPr>
            <p:ph type="dt" sz="half" idx="10"/>
          </p:nvPr>
        </p:nvSpPr>
        <p:spPr/>
        <p:txBody>
          <a:bodyPr/>
          <a:lstStyle>
            <a:lvl1pPr>
              <a:defRPr/>
            </a:lvl1pPr>
          </a:lstStyle>
          <a:p>
            <a:fld id="{2FDBE2A4-F2C8-477A-8FC2-75730D258B33}" type="datetime1">
              <a:rPr lang="ru-RU" altLang="ru-RU"/>
              <a:pPr/>
              <a:t>20.11.2017</a:t>
            </a:fld>
            <a:endParaRPr lang="en-US" altLang="en-US"/>
          </a:p>
        </p:txBody>
      </p:sp>
      <p:sp>
        <p:nvSpPr>
          <p:cNvPr id="4" name="Rectangle 10"/>
          <p:cNvSpPr>
            <a:spLocks noGrp="1"/>
          </p:cNvSpPr>
          <p:nvPr>
            <p:ph type="ftr" sz="quarter" idx="11"/>
          </p:nvPr>
        </p:nvSpPr>
        <p:spPr>
          <a:ln/>
        </p:spPr>
        <p:txBody>
          <a:bodyPr/>
          <a:lstStyle>
            <a:lvl1pPr>
              <a:defRPr/>
            </a:lvl1pPr>
          </a:lstStyle>
          <a:p>
            <a:endParaRPr lang="en-US" altLang="en-US"/>
          </a:p>
        </p:txBody>
      </p:sp>
      <p:sp>
        <p:nvSpPr>
          <p:cNvPr id="5" name="Rectangle 15"/>
          <p:cNvSpPr>
            <a:spLocks noGrp="1"/>
          </p:cNvSpPr>
          <p:nvPr>
            <p:ph type="sldNum" sz="quarter" idx="12"/>
          </p:nvPr>
        </p:nvSpPr>
        <p:spPr/>
        <p:txBody>
          <a:bodyPr/>
          <a:lstStyle>
            <a:lvl1pPr>
              <a:defRPr/>
            </a:lvl1pPr>
          </a:lstStyle>
          <a:p>
            <a:fld id="{65190284-96F5-4330-89A5-3606DB393B42}" type="slidenum">
              <a:rPr lang="en-US" altLang="ru-RU"/>
              <a:pPr/>
              <a:t>‹#›</a:t>
            </a:fld>
            <a:endParaRPr lang="en-US" altLang="ru-RU"/>
          </a:p>
        </p:txBody>
      </p:sp>
    </p:spTree>
    <p:extLst>
      <p:ext uri="{BB962C8B-B14F-4D97-AF65-F5344CB8AC3E}">
        <p14:creationId xmlns:p14="http://schemas.microsoft.com/office/powerpoint/2010/main" val="382910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p:cNvSpPr>
          <p:nvPr>
            <p:ph type="dt" sz="half" idx="10"/>
          </p:nvPr>
        </p:nvSpPr>
        <p:spPr/>
        <p:txBody>
          <a:bodyPr/>
          <a:lstStyle>
            <a:lvl1pPr>
              <a:defRPr/>
            </a:lvl1pPr>
          </a:lstStyle>
          <a:p>
            <a:fld id="{CB677591-3241-4341-8E3C-124038E208E7}" type="datetime1">
              <a:rPr lang="ru-RU" altLang="ru-RU"/>
              <a:pPr/>
              <a:t>20.11.2017</a:t>
            </a:fld>
            <a:endParaRPr lang="en-US" altLang="en-US"/>
          </a:p>
        </p:txBody>
      </p:sp>
      <p:sp>
        <p:nvSpPr>
          <p:cNvPr id="3" name="Rectangle 10"/>
          <p:cNvSpPr>
            <a:spLocks noGrp="1"/>
          </p:cNvSpPr>
          <p:nvPr>
            <p:ph type="ftr" sz="quarter" idx="11"/>
          </p:nvPr>
        </p:nvSpPr>
        <p:spPr>
          <a:ln/>
        </p:spPr>
        <p:txBody>
          <a:bodyPr/>
          <a:lstStyle>
            <a:lvl1pPr>
              <a:defRPr/>
            </a:lvl1pPr>
          </a:lstStyle>
          <a:p>
            <a:endParaRPr lang="en-US" altLang="en-US"/>
          </a:p>
        </p:txBody>
      </p:sp>
      <p:sp>
        <p:nvSpPr>
          <p:cNvPr id="4" name="Rectangle 15"/>
          <p:cNvSpPr>
            <a:spLocks noGrp="1"/>
          </p:cNvSpPr>
          <p:nvPr>
            <p:ph type="sldNum" sz="quarter" idx="12"/>
          </p:nvPr>
        </p:nvSpPr>
        <p:spPr/>
        <p:txBody>
          <a:bodyPr/>
          <a:lstStyle>
            <a:lvl1pPr>
              <a:defRPr/>
            </a:lvl1pPr>
          </a:lstStyle>
          <a:p>
            <a:fld id="{3C5DC48E-4EE1-4380-B5B5-C21F38A9BEEE}" type="slidenum">
              <a:rPr lang="en-US" altLang="ru-RU"/>
              <a:pPr/>
              <a:t>‹#›</a:t>
            </a:fld>
            <a:endParaRPr lang="en-US" altLang="ru-RU"/>
          </a:p>
        </p:txBody>
      </p:sp>
    </p:spTree>
    <p:extLst>
      <p:ext uri="{BB962C8B-B14F-4D97-AF65-F5344CB8AC3E}">
        <p14:creationId xmlns:p14="http://schemas.microsoft.com/office/powerpoint/2010/main" val="2393445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ru-RU" smtClean="0"/>
              <a:t>Образец заголовка</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3"/>
          <p:cNvSpPr>
            <a:spLocks noGrp="1"/>
          </p:cNvSpPr>
          <p:nvPr>
            <p:ph type="dt" sz="half" idx="10"/>
          </p:nvPr>
        </p:nvSpPr>
        <p:spPr/>
        <p:txBody>
          <a:bodyPr/>
          <a:lstStyle>
            <a:lvl1pPr>
              <a:defRPr/>
            </a:lvl1pPr>
          </a:lstStyle>
          <a:p>
            <a:fld id="{0C115498-147F-4A8C-B315-C7CBB5402378}"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A0D9DFC6-A5D6-429E-B74A-0077988CEAAA}" type="slidenum">
              <a:rPr lang="en-US" altLang="ru-RU"/>
              <a:pPr/>
              <a:t>‹#›</a:t>
            </a:fld>
            <a:endParaRPr lang="en-US" altLang="ru-RU"/>
          </a:p>
        </p:txBody>
      </p:sp>
    </p:spTree>
    <p:extLst>
      <p:ext uri="{BB962C8B-B14F-4D97-AF65-F5344CB8AC3E}">
        <p14:creationId xmlns:p14="http://schemas.microsoft.com/office/powerpoint/2010/main" val="957443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ru-RU" smtClean="0"/>
              <a:t>Образец заголовка</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3"/>
          <p:cNvSpPr>
            <a:spLocks noGrp="1"/>
          </p:cNvSpPr>
          <p:nvPr>
            <p:ph type="dt" sz="half" idx="10"/>
          </p:nvPr>
        </p:nvSpPr>
        <p:spPr/>
        <p:txBody>
          <a:bodyPr/>
          <a:lstStyle>
            <a:lvl1pPr>
              <a:defRPr/>
            </a:lvl1pPr>
          </a:lstStyle>
          <a:p>
            <a:fld id="{5D35DDDB-5EEB-4EB5-AACE-C1FC296FD752}"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65F8CE6C-5B84-489F-8FED-817B02C8067C}" type="slidenum">
              <a:rPr lang="en-US" altLang="ru-RU"/>
              <a:pPr/>
              <a:t>‹#›</a:t>
            </a:fld>
            <a:endParaRPr lang="en-US" altLang="ru-RU"/>
          </a:p>
        </p:txBody>
      </p:sp>
    </p:spTree>
    <p:extLst>
      <p:ext uri="{BB962C8B-B14F-4D97-AF65-F5344CB8AC3E}">
        <p14:creationId xmlns:p14="http://schemas.microsoft.com/office/powerpoint/2010/main" val="807055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0B995304-B575-4B66-BDBF-1A3957117B68}"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9D3E8501-B19D-483F-A2B6-220533543B24}" type="slidenum">
              <a:rPr lang="en-US" altLang="ru-RU"/>
              <a:pPr/>
              <a:t>‹#›</a:t>
            </a:fld>
            <a:endParaRPr lang="en-US" altLang="ru-RU"/>
          </a:p>
        </p:txBody>
      </p:sp>
    </p:spTree>
    <p:extLst>
      <p:ext uri="{BB962C8B-B14F-4D97-AF65-F5344CB8AC3E}">
        <p14:creationId xmlns:p14="http://schemas.microsoft.com/office/powerpoint/2010/main" val="1752063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ru-RU" smtClean="0"/>
              <a:t>Образец заголовка</a:t>
            </a:r>
            <a:endParaRPr lang="en-CA"/>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60AB186A-A0AE-47D6-AED2-D8180930FA61}"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B5CCBEBE-BF94-4FBB-AD64-326098150FF6}" type="slidenum">
              <a:rPr lang="en-US" altLang="ru-RU"/>
              <a:pPr/>
              <a:t>‹#›</a:t>
            </a:fld>
            <a:endParaRPr lang="en-US" altLang="ru-RU"/>
          </a:p>
        </p:txBody>
      </p:sp>
    </p:spTree>
    <p:extLst>
      <p:ext uri="{BB962C8B-B14F-4D97-AF65-F5344CB8AC3E}">
        <p14:creationId xmlns:p14="http://schemas.microsoft.com/office/powerpoint/2010/main" val="3101501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ru-RU" smtClean="0"/>
              <a:t>Образец заголовка</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ru-RU" smtClean="0"/>
              <a:t>Образец подзаголовка</a:t>
            </a:r>
            <a:endParaRPr lang="en-CA"/>
          </a:p>
        </p:txBody>
      </p:sp>
      <p:sp>
        <p:nvSpPr>
          <p:cNvPr id="4" name="Rectangle 9"/>
          <p:cNvSpPr>
            <a:spLocks noGrp="1"/>
          </p:cNvSpPr>
          <p:nvPr>
            <p:ph type="dt" sz="half" idx="10"/>
          </p:nvPr>
        </p:nvSpPr>
        <p:spPr/>
        <p:txBody>
          <a:bodyPr/>
          <a:lstStyle>
            <a:lvl1pPr>
              <a:defRPr/>
            </a:lvl1pPr>
          </a:lstStyle>
          <a:p>
            <a:fld id="{565F1A55-2CBC-45BE-8CA0-B5436476B2C4}" type="datetime1">
              <a:rPr lang="ru-RU" altLang="ru-RU"/>
              <a:pPr/>
              <a:t>20.11.2017</a:t>
            </a:fld>
            <a:endParaRPr lang="en-US" altLang="en-US"/>
          </a:p>
        </p:txBody>
      </p:sp>
      <p:sp>
        <p:nvSpPr>
          <p:cNvPr id="5" name="Rectangle 21"/>
          <p:cNvSpPr>
            <a:spLocks noGrp="1"/>
          </p:cNvSpPr>
          <p:nvPr>
            <p:ph type="ftr" sz="quarter" idx="11"/>
          </p:nvPr>
        </p:nvSpPr>
        <p:spPr>
          <a:ln/>
        </p:spPr>
        <p:txBody>
          <a:bodyPr/>
          <a:lstStyle>
            <a:lvl1pPr>
              <a:defRPr/>
            </a:lvl1pPr>
          </a:lstStyle>
          <a:p>
            <a:endParaRPr lang="en-US" altLang="en-US"/>
          </a:p>
        </p:txBody>
      </p:sp>
      <p:sp>
        <p:nvSpPr>
          <p:cNvPr id="6" name="Rectangle 17"/>
          <p:cNvSpPr>
            <a:spLocks noGrp="1"/>
          </p:cNvSpPr>
          <p:nvPr>
            <p:ph type="sldNum" sz="quarter" idx="12"/>
          </p:nvPr>
        </p:nvSpPr>
        <p:spPr/>
        <p:txBody>
          <a:bodyPr/>
          <a:lstStyle>
            <a:lvl1pPr>
              <a:defRPr/>
            </a:lvl1pPr>
          </a:lstStyle>
          <a:p>
            <a:fld id="{DF510F6A-9F31-48FF-A15C-DB2FDA149E39}" type="slidenum">
              <a:rPr lang="en-US" altLang="ru-RU"/>
              <a:pPr/>
              <a:t>‹#›</a:t>
            </a:fld>
            <a:endParaRPr lang="en-US" altLang="ru-RU"/>
          </a:p>
        </p:txBody>
      </p:sp>
    </p:spTree>
    <p:extLst>
      <p:ext uri="{BB962C8B-B14F-4D97-AF65-F5344CB8AC3E}">
        <p14:creationId xmlns:p14="http://schemas.microsoft.com/office/powerpoint/2010/main" val="1249991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9"/>
          <p:cNvSpPr>
            <a:spLocks noGrp="1"/>
          </p:cNvSpPr>
          <p:nvPr>
            <p:ph type="dt" sz="half" idx="10"/>
          </p:nvPr>
        </p:nvSpPr>
        <p:spPr/>
        <p:txBody>
          <a:bodyPr/>
          <a:lstStyle>
            <a:lvl1pPr>
              <a:defRPr/>
            </a:lvl1pPr>
          </a:lstStyle>
          <a:p>
            <a:fld id="{183E5FBB-17C7-45C0-98D0-FF52E2A9195C}" type="datetime1">
              <a:rPr lang="ru-RU" altLang="ru-RU"/>
              <a:pPr/>
              <a:t>20.11.2017</a:t>
            </a:fld>
            <a:endParaRPr lang="en-US" altLang="en-US"/>
          </a:p>
        </p:txBody>
      </p:sp>
      <p:sp>
        <p:nvSpPr>
          <p:cNvPr id="5" name="Rectangle 21"/>
          <p:cNvSpPr>
            <a:spLocks noGrp="1"/>
          </p:cNvSpPr>
          <p:nvPr>
            <p:ph type="ftr" sz="quarter" idx="11"/>
          </p:nvPr>
        </p:nvSpPr>
        <p:spPr>
          <a:ln/>
        </p:spPr>
        <p:txBody>
          <a:bodyPr/>
          <a:lstStyle>
            <a:lvl1pPr>
              <a:defRPr/>
            </a:lvl1pPr>
          </a:lstStyle>
          <a:p>
            <a:endParaRPr lang="en-US" altLang="en-US"/>
          </a:p>
        </p:txBody>
      </p:sp>
      <p:sp>
        <p:nvSpPr>
          <p:cNvPr id="6" name="Rectangle 17"/>
          <p:cNvSpPr>
            <a:spLocks noGrp="1"/>
          </p:cNvSpPr>
          <p:nvPr>
            <p:ph type="sldNum" sz="quarter" idx="12"/>
          </p:nvPr>
        </p:nvSpPr>
        <p:spPr/>
        <p:txBody>
          <a:bodyPr/>
          <a:lstStyle>
            <a:lvl1pPr>
              <a:defRPr/>
            </a:lvl1pPr>
          </a:lstStyle>
          <a:p>
            <a:fld id="{7E7091AB-E51C-4AAE-9C0A-45662DF5A451}" type="slidenum">
              <a:rPr lang="en-US" altLang="ru-RU"/>
              <a:pPr/>
              <a:t>‹#›</a:t>
            </a:fld>
            <a:endParaRPr lang="en-US" altLang="ru-RU"/>
          </a:p>
        </p:txBody>
      </p:sp>
    </p:spTree>
    <p:extLst>
      <p:ext uri="{BB962C8B-B14F-4D97-AF65-F5344CB8AC3E}">
        <p14:creationId xmlns:p14="http://schemas.microsoft.com/office/powerpoint/2010/main" val="586153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9"/>
          <p:cNvSpPr>
            <a:spLocks noGrp="1"/>
          </p:cNvSpPr>
          <p:nvPr>
            <p:ph type="dt" sz="half" idx="10"/>
          </p:nvPr>
        </p:nvSpPr>
        <p:spPr/>
        <p:txBody>
          <a:bodyPr/>
          <a:lstStyle>
            <a:lvl1pPr>
              <a:defRPr/>
            </a:lvl1pPr>
          </a:lstStyle>
          <a:p>
            <a:fld id="{18BE96F3-5312-4A18-9DFE-3DA92CC6E266}" type="datetime1">
              <a:rPr lang="ru-RU" altLang="ru-RU"/>
              <a:pPr/>
              <a:t>20.11.2017</a:t>
            </a:fld>
            <a:endParaRPr lang="en-US" altLang="en-US"/>
          </a:p>
        </p:txBody>
      </p:sp>
      <p:sp>
        <p:nvSpPr>
          <p:cNvPr id="5" name="Rectangle 21"/>
          <p:cNvSpPr>
            <a:spLocks noGrp="1"/>
          </p:cNvSpPr>
          <p:nvPr>
            <p:ph type="ftr" sz="quarter" idx="11"/>
          </p:nvPr>
        </p:nvSpPr>
        <p:spPr>
          <a:ln/>
        </p:spPr>
        <p:txBody>
          <a:bodyPr/>
          <a:lstStyle>
            <a:lvl1pPr>
              <a:defRPr/>
            </a:lvl1pPr>
          </a:lstStyle>
          <a:p>
            <a:endParaRPr lang="en-US" altLang="en-US"/>
          </a:p>
        </p:txBody>
      </p:sp>
      <p:sp>
        <p:nvSpPr>
          <p:cNvPr id="6" name="Rectangle 17"/>
          <p:cNvSpPr>
            <a:spLocks noGrp="1"/>
          </p:cNvSpPr>
          <p:nvPr>
            <p:ph type="sldNum" sz="quarter" idx="12"/>
          </p:nvPr>
        </p:nvSpPr>
        <p:spPr/>
        <p:txBody>
          <a:bodyPr/>
          <a:lstStyle>
            <a:lvl1pPr>
              <a:defRPr/>
            </a:lvl1pPr>
          </a:lstStyle>
          <a:p>
            <a:fld id="{7A0E966F-54EC-4B5A-845D-3540A6C00508}" type="slidenum">
              <a:rPr lang="en-US" altLang="ru-RU"/>
              <a:pPr/>
              <a:t>‹#›</a:t>
            </a:fld>
            <a:endParaRPr lang="en-US" altLang="ru-RU"/>
          </a:p>
        </p:txBody>
      </p:sp>
    </p:spTree>
    <p:extLst>
      <p:ext uri="{BB962C8B-B14F-4D97-AF65-F5344CB8AC3E}">
        <p14:creationId xmlns:p14="http://schemas.microsoft.com/office/powerpoint/2010/main" val="3998503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sz="half" idx="1"/>
          </p:nvPr>
        </p:nvSpPr>
        <p:spPr>
          <a:xfrm>
            <a:off x="457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Content Placeholder 3"/>
          <p:cNvSpPr>
            <a:spLocks noGrp="1"/>
          </p:cNvSpPr>
          <p:nvPr>
            <p:ph sz="half" idx="2"/>
          </p:nvPr>
        </p:nvSpPr>
        <p:spPr>
          <a:xfrm>
            <a:off x="4648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Rectangle 9"/>
          <p:cNvSpPr>
            <a:spLocks noGrp="1"/>
          </p:cNvSpPr>
          <p:nvPr>
            <p:ph type="dt" sz="half" idx="10"/>
          </p:nvPr>
        </p:nvSpPr>
        <p:spPr/>
        <p:txBody>
          <a:bodyPr/>
          <a:lstStyle>
            <a:lvl1pPr>
              <a:defRPr/>
            </a:lvl1pPr>
          </a:lstStyle>
          <a:p>
            <a:fld id="{EB1EA458-3100-4541-ABEA-7C6713F708C5}" type="datetime1">
              <a:rPr lang="ru-RU" altLang="ru-RU"/>
              <a:pPr/>
              <a:t>20.11.2017</a:t>
            </a:fld>
            <a:endParaRPr lang="en-US" altLang="en-US"/>
          </a:p>
        </p:txBody>
      </p:sp>
      <p:sp>
        <p:nvSpPr>
          <p:cNvPr id="6" name="Rectangle 21"/>
          <p:cNvSpPr>
            <a:spLocks noGrp="1"/>
          </p:cNvSpPr>
          <p:nvPr>
            <p:ph type="ftr" sz="quarter" idx="11"/>
          </p:nvPr>
        </p:nvSpPr>
        <p:spPr>
          <a:ln/>
        </p:spPr>
        <p:txBody>
          <a:bodyPr/>
          <a:lstStyle>
            <a:lvl1pPr>
              <a:defRPr/>
            </a:lvl1pPr>
          </a:lstStyle>
          <a:p>
            <a:endParaRPr lang="en-US" altLang="en-US"/>
          </a:p>
        </p:txBody>
      </p:sp>
      <p:sp>
        <p:nvSpPr>
          <p:cNvPr id="7" name="Rectangle 17"/>
          <p:cNvSpPr>
            <a:spLocks noGrp="1"/>
          </p:cNvSpPr>
          <p:nvPr>
            <p:ph type="sldNum" sz="quarter" idx="12"/>
          </p:nvPr>
        </p:nvSpPr>
        <p:spPr/>
        <p:txBody>
          <a:bodyPr/>
          <a:lstStyle>
            <a:lvl1pPr>
              <a:defRPr/>
            </a:lvl1pPr>
          </a:lstStyle>
          <a:p>
            <a:fld id="{0BF4DC8A-B860-4D81-BD39-67982A0A805E}" type="slidenum">
              <a:rPr lang="en-US" altLang="ru-RU"/>
              <a:pPr/>
              <a:t>‹#›</a:t>
            </a:fld>
            <a:endParaRPr lang="en-US" altLang="ru-RU"/>
          </a:p>
        </p:txBody>
      </p:sp>
    </p:spTree>
    <p:extLst>
      <p:ext uri="{BB962C8B-B14F-4D97-AF65-F5344CB8AC3E}">
        <p14:creationId xmlns:p14="http://schemas.microsoft.com/office/powerpoint/2010/main" val="274505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sz="half" idx="1"/>
          </p:nvPr>
        </p:nvSpPr>
        <p:spPr>
          <a:xfrm>
            <a:off x="457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Content Placeholder 3"/>
          <p:cNvSpPr>
            <a:spLocks noGrp="1"/>
          </p:cNvSpPr>
          <p:nvPr>
            <p:ph sz="half" idx="2"/>
          </p:nvPr>
        </p:nvSpPr>
        <p:spPr>
          <a:xfrm>
            <a:off x="4648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6" name="Rectangle 21"/>
          <p:cNvSpPr>
            <a:spLocks noGrp="1"/>
          </p:cNvSpPr>
          <p:nvPr>
            <p:ph type="ftr" sz="quarter" idx="11"/>
          </p:nvPr>
        </p:nvSpPr>
        <p:spPr>
          <a:ln/>
        </p:spPr>
        <p:txBody>
          <a:bodyPr/>
          <a:lstStyle>
            <a:lvl1pPr>
              <a:defRPr/>
            </a:lvl1pPr>
          </a:lstStyle>
          <a:p>
            <a:endParaRPr lang="ru-RU"/>
          </a:p>
        </p:txBody>
      </p:sp>
      <p:sp>
        <p:nvSpPr>
          <p:cNvPr id="7"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2689950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7" name="Rectangle 9"/>
          <p:cNvSpPr>
            <a:spLocks noGrp="1"/>
          </p:cNvSpPr>
          <p:nvPr>
            <p:ph type="dt" sz="half" idx="10"/>
          </p:nvPr>
        </p:nvSpPr>
        <p:spPr/>
        <p:txBody>
          <a:bodyPr/>
          <a:lstStyle>
            <a:lvl1pPr>
              <a:defRPr/>
            </a:lvl1pPr>
          </a:lstStyle>
          <a:p>
            <a:fld id="{0FCA0231-0BA5-4F05-93F4-F62A3C914B85}" type="datetime1">
              <a:rPr lang="ru-RU" altLang="ru-RU"/>
              <a:pPr/>
              <a:t>20.11.2017</a:t>
            </a:fld>
            <a:endParaRPr lang="en-US" altLang="en-US"/>
          </a:p>
        </p:txBody>
      </p:sp>
      <p:sp>
        <p:nvSpPr>
          <p:cNvPr id="8" name="Rectangle 21"/>
          <p:cNvSpPr>
            <a:spLocks noGrp="1"/>
          </p:cNvSpPr>
          <p:nvPr>
            <p:ph type="ftr" sz="quarter" idx="11"/>
          </p:nvPr>
        </p:nvSpPr>
        <p:spPr>
          <a:ln/>
        </p:spPr>
        <p:txBody>
          <a:bodyPr/>
          <a:lstStyle>
            <a:lvl1pPr>
              <a:defRPr/>
            </a:lvl1pPr>
          </a:lstStyle>
          <a:p>
            <a:endParaRPr lang="en-US" altLang="en-US"/>
          </a:p>
        </p:txBody>
      </p:sp>
      <p:sp>
        <p:nvSpPr>
          <p:cNvPr id="9" name="Rectangle 17"/>
          <p:cNvSpPr>
            <a:spLocks noGrp="1"/>
          </p:cNvSpPr>
          <p:nvPr>
            <p:ph type="sldNum" sz="quarter" idx="12"/>
          </p:nvPr>
        </p:nvSpPr>
        <p:spPr/>
        <p:txBody>
          <a:bodyPr/>
          <a:lstStyle>
            <a:lvl1pPr>
              <a:defRPr/>
            </a:lvl1pPr>
          </a:lstStyle>
          <a:p>
            <a:fld id="{73A92B30-18F6-4E5D-9D16-4321268F1D8A}" type="slidenum">
              <a:rPr lang="en-US" altLang="ru-RU"/>
              <a:pPr/>
              <a:t>‹#›</a:t>
            </a:fld>
            <a:endParaRPr lang="en-US" altLang="ru-RU"/>
          </a:p>
        </p:txBody>
      </p:sp>
    </p:spTree>
    <p:extLst>
      <p:ext uri="{BB962C8B-B14F-4D97-AF65-F5344CB8AC3E}">
        <p14:creationId xmlns:p14="http://schemas.microsoft.com/office/powerpoint/2010/main" val="289114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Rectangle 9"/>
          <p:cNvSpPr>
            <a:spLocks noGrp="1"/>
          </p:cNvSpPr>
          <p:nvPr>
            <p:ph type="dt" sz="half" idx="10"/>
          </p:nvPr>
        </p:nvSpPr>
        <p:spPr/>
        <p:txBody>
          <a:bodyPr/>
          <a:lstStyle>
            <a:lvl1pPr>
              <a:defRPr/>
            </a:lvl1pPr>
          </a:lstStyle>
          <a:p>
            <a:fld id="{C25E3C80-1078-425A-A3A6-14EFC56C952D}" type="datetime1">
              <a:rPr lang="ru-RU" altLang="ru-RU"/>
              <a:pPr/>
              <a:t>20.11.2017</a:t>
            </a:fld>
            <a:endParaRPr lang="en-US" altLang="en-US"/>
          </a:p>
        </p:txBody>
      </p:sp>
      <p:sp>
        <p:nvSpPr>
          <p:cNvPr id="4" name="Rectangle 21"/>
          <p:cNvSpPr>
            <a:spLocks noGrp="1"/>
          </p:cNvSpPr>
          <p:nvPr>
            <p:ph type="ftr" sz="quarter" idx="11"/>
          </p:nvPr>
        </p:nvSpPr>
        <p:spPr>
          <a:ln/>
        </p:spPr>
        <p:txBody>
          <a:bodyPr/>
          <a:lstStyle>
            <a:lvl1pPr>
              <a:defRPr/>
            </a:lvl1pPr>
          </a:lstStyle>
          <a:p>
            <a:endParaRPr lang="en-US" altLang="en-US"/>
          </a:p>
        </p:txBody>
      </p:sp>
      <p:sp>
        <p:nvSpPr>
          <p:cNvPr id="5" name="Rectangle 17"/>
          <p:cNvSpPr>
            <a:spLocks noGrp="1"/>
          </p:cNvSpPr>
          <p:nvPr>
            <p:ph type="sldNum" sz="quarter" idx="12"/>
          </p:nvPr>
        </p:nvSpPr>
        <p:spPr/>
        <p:txBody>
          <a:bodyPr/>
          <a:lstStyle>
            <a:lvl1pPr>
              <a:defRPr/>
            </a:lvl1pPr>
          </a:lstStyle>
          <a:p>
            <a:fld id="{466B9857-D1A8-4272-BBD9-325710F80942}" type="slidenum">
              <a:rPr lang="en-US" altLang="ru-RU"/>
              <a:pPr/>
              <a:t>‹#›</a:t>
            </a:fld>
            <a:endParaRPr lang="en-US" altLang="ru-RU"/>
          </a:p>
        </p:txBody>
      </p:sp>
    </p:spTree>
    <p:extLst>
      <p:ext uri="{BB962C8B-B14F-4D97-AF65-F5344CB8AC3E}">
        <p14:creationId xmlns:p14="http://schemas.microsoft.com/office/powerpoint/2010/main" val="3715148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p:cNvSpPr>
          <p:nvPr>
            <p:ph type="dt" sz="half" idx="10"/>
          </p:nvPr>
        </p:nvSpPr>
        <p:spPr/>
        <p:txBody>
          <a:bodyPr/>
          <a:lstStyle>
            <a:lvl1pPr>
              <a:defRPr/>
            </a:lvl1pPr>
          </a:lstStyle>
          <a:p>
            <a:fld id="{3778B06E-9F8C-4604-96D6-DD02231093CE}" type="datetime1">
              <a:rPr lang="ru-RU" altLang="ru-RU"/>
              <a:pPr/>
              <a:t>20.11.2017</a:t>
            </a:fld>
            <a:endParaRPr lang="en-US" altLang="en-US"/>
          </a:p>
        </p:txBody>
      </p:sp>
      <p:sp>
        <p:nvSpPr>
          <p:cNvPr id="3" name="Rectangle 21"/>
          <p:cNvSpPr>
            <a:spLocks noGrp="1"/>
          </p:cNvSpPr>
          <p:nvPr>
            <p:ph type="ftr" sz="quarter" idx="11"/>
          </p:nvPr>
        </p:nvSpPr>
        <p:spPr>
          <a:ln/>
        </p:spPr>
        <p:txBody>
          <a:bodyPr/>
          <a:lstStyle>
            <a:lvl1pPr>
              <a:defRPr/>
            </a:lvl1pPr>
          </a:lstStyle>
          <a:p>
            <a:endParaRPr lang="en-US" altLang="en-US"/>
          </a:p>
        </p:txBody>
      </p:sp>
      <p:sp>
        <p:nvSpPr>
          <p:cNvPr id="4" name="Rectangle 17"/>
          <p:cNvSpPr>
            <a:spLocks noGrp="1"/>
          </p:cNvSpPr>
          <p:nvPr>
            <p:ph type="sldNum" sz="quarter" idx="12"/>
          </p:nvPr>
        </p:nvSpPr>
        <p:spPr/>
        <p:txBody>
          <a:bodyPr/>
          <a:lstStyle>
            <a:lvl1pPr>
              <a:defRPr/>
            </a:lvl1pPr>
          </a:lstStyle>
          <a:p>
            <a:fld id="{4CB62308-B52F-469E-AF6C-D15760A706CF}" type="slidenum">
              <a:rPr lang="en-US" altLang="ru-RU"/>
              <a:pPr/>
              <a:t>‹#›</a:t>
            </a:fld>
            <a:endParaRPr lang="en-US" altLang="ru-RU"/>
          </a:p>
        </p:txBody>
      </p:sp>
    </p:spTree>
    <p:extLst>
      <p:ext uri="{BB962C8B-B14F-4D97-AF65-F5344CB8AC3E}">
        <p14:creationId xmlns:p14="http://schemas.microsoft.com/office/powerpoint/2010/main" val="286951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ru-RU" smtClean="0"/>
              <a:t>Образец заголовка</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9"/>
          <p:cNvSpPr>
            <a:spLocks noGrp="1"/>
          </p:cNvSpPr>
          <p:nvPr>
            <p:ph type="dt" sz="half" idx="10"/>
          </p:nvPr>
        </p:nvSpPr>
        <p:spPr/>
        <p:txBody>
          <a:bodyPr/>
          <a:lstStyle>
            <a:lvl1pPr>
              <a:defRPr/>
            </a:lvl1pPr>
          </a:lstStyle>
          <a:p>
            <a:fld id="{BD2DB154-410D-463E-86D9-6B026396E9E5}" type="datetime1">
              <a:rPr lang="ru-RU" altLang="ru-RU"/>
              <a:pPr/>
              <a:t>20.11.2017</a:t>
            </a:fld>
            <a:endParaRPr lang="en-US" altLang="en-US"/>
          </a:p>
        </p:txBody>
      </p:sp>
      <p:sp>
        <p:nvSpPr>
          <p:cNvPr id="6" name="Rectangle 21"/>
          <p:cNvSpPr>
            <a:spLocks noGrp="1"/>
          </p:cNvSpPr>
          <p:nvPr>
            <p:ph type="ftr" sz="quarter" idx="11"/>
          </p:nvPr>
        </p:nvSpPr>
        <p:spPr>
          <a:ln/>
        </p:spPr>
        <p:txBody>
          <a:bodyPr/>
          <a:lstStyle>
            <a:lvl1pPr>
              <a:defRPr/>
            </a:lvl1pPr>
          </a:lstStyle>
          <a:p>
            <a:endParaRPr lang="en-US" altLang="en-US"/>
          </a:p>
        </p:txBody>
      </p:sp>
      <p:sp>
        <p:nvSpPr>
          <p:cNvPr id="7" name="Rectangle 17"/>
          <p:cNvSpPr>
            <a:spLocks noGrp="1"/>
          </p:cNvSpPr>
          <p:nvPr>
            <p:ph type="sldNum" sz="quarter" idx="12"/>
          </p:nvPr>
        </p:nvSpPr>
        <p:spPr/>
        <p:txBody>
          <a:bodyPr/>
          <a:lstStyle>
            <a:lvl1pPr>
              <a:defRPr/>
            </a:lvl1pPr>
          </a:lstStyle>
          <a:p>
            <a:fld id="{474418BD-5AC8-4388-9D97-BF1833BD7C7E}" type="slidenum">
              <a:rPr lang="en-US" altLang="ru-RU"/>
              <a:pPr/>
              <a:t>‹#›</a:t>
            </a:fld>
            <a:endParaRPr lang="en-US" altLang="ru-RU"/>
          </a:p>
        </p:txBody>
      </p:sp>
    </p:spTree>
    <p:extLst>
      <p:ext uri="{BB962C8B-B14F-4D97-AF65-F5344CB8AC3E}">
        <p14:creationId xmlns:p14="http://schemas.microsoft.com/office/powerpoint/2010/main" val="221741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ru-RU" smtClean="0"/>
              <a:t>Образец заголовка</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9"/>
          <p:cNvSpPr>
            <a:spLocks noGrp="1"/>
          </p:cNvSpPr>
          <p:nvPr>
            <p:ph type="dt" sz="half" idx="10"/>
          </p:nvPr>
        </p:nvSpPr>
        <p:spPr/>
        <p:txBody>
          <a:bodyPr/>
          <a:lstStyle>
            <a:lvl1pPr>
              <a:defRPr/>
            </a:lvl1pPr>
          </a:lstStyle>
          <a:p>
            <a:fld id="{4E1D57B4-5D88-4FFB-843D-68BAA890E96C}" type="datetime1">
              <a:rPr lang="ru-RU" altLang="ru-RU"/>
              <a:pPr/>
              <a:t>20.11.2017</a:t>
            </a:fld>
            <a:endParaRPr lang="en-US" altLang="en-US"/>
          </a:p>
        </p:txBody>
      </p:sp>
      <p:sp>
        <p:nvSpPr>
          <p:cNvPr id="6" name="Rectangle 21"/>
          <p:cNvSpPr>
            <a:spLocks noGrp="1"/>
          </p:cNvSpPr>
          <p:nvPr>
            <p:ph type="ftr" sz="quarter" idx="11"/>
          </p:nvPr>
        </p:nvSpPr>
        <p:spPr>
          <a:ln/>
        </p:spPr>
        <p:txBody>
          <a:bodyPr/>
          <a:lstStyle>
            <a:lvl1pPr>
              <a:defRPr/>
            </a:lvl1pPr>
          </a:lstStyle>
          <a:p>
            <a:endParaRPr lang="en-US" altLang="en-US"/>
          </a:p>
        </p:txBody>
      </p:sp>
      <p:sp>
        <p:nvSpPr>
          <p:cNvPr id="7" name="Rectangle 17"/>
          <p:cNvSpPr>
            <a:spLocks noGrp="1"/>
          </p:cNvSpPr>
          <p:nvPr>
            <p:ph type="sldNum" sz="quarter" idx="12"/>
          </p:nvPr>
        </p:nvSpPr>
        <p:spPr/>
        <p:txBody>
          <a:bodyPr/>
          <a:lstStyle>
            <a:lvl1pPr>
              <a:defRPr/>
            </a:lvl1pPr>
          </a:lstStyle>
          <a:p>
            <a:fld id="{55476037-795C-475B-8AFC-057A8FCE3830}" type="slidenum">
              <a:rPr lang="en-US" altLang="ru-RU"/>
              <a:pPr/>
              <a:t>‹#›</a:t>
            </a:fld>
            <a:endParaRPr lang="en-US" altLang="ru-RU"/>
          </a:p>
        </p:txBody>
      </p:sp>
    </p:spTree>
    <p:extLst>
      <p:ext uri="{BB962C8B-B14F-4D97-AF65-F5344CB8AC3E}">
        <p14:creationId xmlns:p14="http://schemas.microsoft.com/office/powerpoint/2010/main" val="2607617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9"/>
          <p:cNvSpPr>
            <a:spLocks noGrp="1"/>
          </p:cNvSpPr>
          <p:nvPr>
            <p:ph type="dt" sz="half" idx="10"/>
          </p:nvPr>
        </p:nvSpPr>
        <p:spPr/>
        <p:txBody>
          <a:bodyPr/>
          <a:lstStyle>
            <a:lvl1pPr>
              <a:defRPr/>
            </a:lvl1pPr>
          </a:lstStyle>
          <a:p>
            <a:fld id="{955EDCC0-8154-4B6E-B6FA-8B1E3AFF147C}" type="datetime1">
              <a:rPr lang="ru-RU" altLang="ru-RU"/>
              <a:pPr/>
              <a:t>20.11.2017</a:t>
            </a:fld>
            <a:endParaRPr lang="en-US" altLang="en-US"/>
          </a:p>
        </p:txBody>
      </p:sp>
      <p:sp>
        <p:nvSpPr>
          <p:cNvPr id="5" name="Rectangle 21"/>
          <p:cNvSpPr>
            <a:spLocks noGrp="1"/>
          </p:cNvSpPr>
          <p:nvPr>
            <p:ph type="ftr" sz="quarter" idx="11"/>
          </p:nvPr>
        </p:nvSpPr>
        <p:spPr>
          <a:ln/>
        </p:spPr>
        <p:txBody>
          <a:bodyPr/>
          <a:lstStyle>
            <a:lvl1pPr>
              <a:defRPr/>
            </a:lvl1pPr>
          </a:lstStyle>
          <a:p>
            <a:endParaRPr lang="en-US" altLang="en-US"/>
          </a:p>
        </p:txBody>
      </p:sp>
      <p:sp>
        <p:nvSpPr>
          <p:cNvPr id="6" name="Rectangle 17"/>
          <p:cNvSpPr>
            <a:spLocks noGrp="1"/>
          </p:cNvSpPr>
          <p:nvPr>
            <p:ph type="sldNum" sz="quarter" idx="12"/>
          </p:nvPr>
        </p:nvSpPr>
        <p:spPr/>
        <p:txBody>
          <a:bodyPr/>
          <a:lstStyle>
            <a:lvl1pPr>
              <a:defRPr/>
            </a:lvl1pPr>
          </a:lstStyle>
          <a:p>
            <a:fld id="{88B9FF1A-96CB-4B86-AF4E-5AE63792E870}" type="slidenum">
              <a:rPr lang="en-US" altLang="ru-RU"/>
              <a:pPr/>
              <a:t>‹#›</a:t>
            </a:fld>
            <a:endParaRPr lang="en-US" altLang="ru-RU"/>
          </a:p>
        </p:txBody>
      </p:sp>
    </p:spTree>
    <p:extLst>
      <p:ext uri="{BB962C8B-B14F-4D97-AF65-F5344CB8AC3E}">
        <p14:creationId xmlns:p14="http://schemas.microsoft.com/office/powerpoint/2010/main" val="1202543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ru-RU" smtClean="0"/>
              <a:t>Образец заголовка</a:t>
            </a:r>
            <a:endParaRPr lang="en-CA"/>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9"/>
          <p:cNvSpPr>
            <a:spLocks noGrp="1"/>
          </p:cNvSpPr>
          <p:nvPr>
            <p:ph type="dt" sz="half" idx="10"/>
          </p:nvPr>
        </p:nvSpPr>
        <p:spPr/>
        <p:txBody>
          <a:bodyPr/>
          <a:lstStyle>
            <a:lvl1pPr>
              <a:defRPr/>
            </a:lvl1pPr>
          </a:lstStyle>
          <a:p>
            <a:fld id="{AE6DBDA1-71D2-45EC-897D-338F1B3AD92E}" type="datetime1">
              <a:rPr lang="ru-RU" altLang="ru-RU"/>
              <a:pPr/>
              <a:t>20.11.2017</a:t>
            </a:fld>
            <a:endParaRPr lang="en-US" altLang="en-US"/>
          </a:p>
        </p:txBody>
      </p:sp>
      <p:sp>
        <p:nvSpPr>
          <p:cNvPr id="5" name="Rectangle 21"/>
          <p:cNvSpPr>
            <a:spLocks noGrp="1"/>
          </p:cNvSpPr>
          <p:nvPr>
            <p:ph type="ftr" sz="quarter" idx="11"/>
          </p:nvPr>
        </p:nvSpPr>
        <p:spPr>
          <a:ln/>
        </p:spPr>
        <p:txBody>
          <a:bodyPr/>
          <a:lstStyle>
            <a:lvl1pPr>
              <a:defRPr/>
            </a:lvl1pPr>
          </a:lstStyle>
          <a:p>
            <a:endParaRPr lang="en-US" altLang="en-US"/>
          </a:p>
        </p:txBody>
      </p:sp>
      <p:sp>
        <p:nvSpPr>
          <p:cNvPr id="6" name="Rectangle 17"/>
          <p:cNvSpPr>
            <a:spLocks noGrp="1"/>
          </p:cNvSpPr>
          <p:nvPr>
            <p:ph type="sldNum" sz="quarter" idx="12"/>
          </p:nvPr>
        </p:nvSpPr>
        <p:spPr/>
        <p:txBody>
          <a:bodyPr/>
          <a:lstStyle>
            <a:lvl1pPr>
              <a:defRPr/>
            </a:lvl1pPr>
          </a:lstStyle>
          <a:p>
            <a:fld id="{7B6A50FC-08E3-4FB3-BFF7-71EC73E25FEE}" type="slidenum">
              <a:rPr lang="en-US" altLang="ru-RU"/>
              <a:pPr/>
              <a:t>‹#›</a:t>
            </a:fld>
            <a:endParaRPr lang="en-US" altLang="ru-RU"/>
          </a:p>
        </p:txBody>
      </p:sp>
    </p:spTree>
    <p:extLst>
      <p:ext uri="{BB962C8B-B14F-4D97-AF65-F5344CB8AC3E}">
        <p14:creationId xmlns:p14="http://schemas.microsoft.com/office/powerpoint/2010/main" val="568833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ru-RU" smtClean="0"/>
              <a:t>Образец заголовка</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ru-RU" smtClean="0"/>
              <a:t>Образец подзаголовка</a:t>
            </a:r>
            <a:endParaRPr lang="en-CA"/>
          </a:p>
        </p:txBody>
      </p:sp>
      <p:sp>
        <p:nvSpPr>
          <p:cNvPr id="4" name="Rectangle 13"/>
          <p:cNvSpPr>
            <a:spLocks noGrp="1"/>
          </p:cNvSpPr>
          <p:nvPr>
            <p:ph type="dt" sz="half" idx="10"/>
          </p:nvPr>
        </p:nvSpPr>
        <p:spPr/>
        <p:txBody>
          <a:bodyPr/>
          <a:lstStyle>
            <a:lvl1pPr>
              <a:defRPr/>
            </a:lvl1pPr>
          </a:lstStyle>
          <a:p>
            <a:fld id="{EA896EF1-CB48-4239-B2ED-36A7703A32EE}"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92E80DC9-1FE4-4C9F-B08A-332055F303EF}" type="slidenum">
              <a:rPr lang="en-US" altLang="ru-RU"/>
              <a:pPr/>
              <a:t>‹#›</a:t>
            </a:fld>
            <a:endParaRPr lang="en-US" altLang="ru-RU"/>
          </a:p>
        </p:txBody>
      </p:sp>
    </p:spTree>
    <p:extLst>
      <p:ext uri="{BB962C8B-B14F-4D97-AF65-F5344CB8AC3E}">
        <p14:creationId xmlns:p14="http://schemas.microsoft.com/office/powerpoint/2010/main" val="2707970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F96564A0-C81E-4630-B6AC-86D7E4DFB903}"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40D5F52C-3CBF-4E37-82A2-1505A73CB122}" type="slidenum">
              <a:rPr lang="en-US" altLang="ru-RU"/>
              <a:pPr/>
              <a:t>‹#›</a:t>
            </a:fld>
            <a:endParaRPr lang="en-US" altLang="ru-RU"/>
          </a:p>
        </p:txBody>
      </p:sp>
    </p:spTree>
    <p:extLst>
      <p:ext uri="{BB962C8B-B14F-4D97-AF65-F5344CB8AC3E}">
        <p14:creationId xmlns:p14="http://schemas.microsoft.com/office/powerpoint/2010/main" val="1604612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ru-RU" smtClean="0"/>
              <a:t>Образец текста</a:t>
            </a:r>
          </a:p>
        </p:txBody>
      </p:sp>
      <p:sp>
        <p:nvSpPr>
          <p:cNvPr id="4" name="Rectangle 13"/>
          <p:cNvSpPr>
            <a:spLocks noGrp="1"/>
          </p:cNvSpPr>
          <p:nvPr>
            <p:ph type="dt" sz="half" idx="10"/>
          </p:nvPr>
        </p:nvSpPr>
        <p:spPr/>
        <p:txBody>
          <a:bodyPr/>
          <a:lstStyle>
            <a:lvl1pPr>
              <a:defRPr/>
            </a:lvl1pPr>
          </a:lstStyle>
          <a:p>
            <a:fld id="{210C1071-B7DF-4DBD-84A4-A97158275F35}"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8A94BA61-DC98-414B-935C-1249C5F170CE}" type="slidenum">
              <a:rPr lang="en-US" altLang="ru-RU"/>
              <a:pPr/>
              <a:t>‹#›</a:t>
            </a:fld>
            <a:endParaRPr lang="en-US" altLang="ru-RU"/>
          </a:p>
        </p:txBody>
      </p:sp>
    </p:spTree>
    <p:extLst>
      <p:ext uri="{BB962C8B-B14F-4D97-AF65-F5344CB8AC3E}">
        <p14:creationId xmlns:p14="http://schemas.microsoft.com/office/powerpoint/2010/main" val="276265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7"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8" name="Rectangle 21"/>
          <p:cNvSpPr>
            <a:spLocks noGrp="1"/>
          </p:cNvSpPr>
          <p:nvPr>
            <p:ph type="ftr" sz="quarter" idx="11"/>
          </p:nvPr>
        </p:nvSpPr>
        <p:spPr>
          <a:ln/>
        </p:spPr>
        <p:txBody>
          <a:bodyPr/>
          <a:lstStyle>
            <a:lvl1pPr>
              <a:defRPr/>
            </a:lvl1pPr>
          </a:lstStyle>
          <a:p>
            <a:endParaRPr lang="ru-RU"/>
          </a:p>
        </p:txBody>
      </p:sp>
      <p:sp>
        <p:nvSpPr>
          <p:cNvPr id="9"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3061941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Content Placeholder 2"/>
          <p:cNvSpPr>
            <a:spLocks noGrp="1"/>
          </p:cNvSpPr>
          <p:nvPr>
            <p:ph sz="half" idx="1"/>
          </p:nvPr>
        </p:nvSpPr>
        <p:spPr>
          <a:xfrm>
            <a:off x="457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Content Placeholder 3"/>
          <p:cNvSpPr>
            <a:spLocks noGrp="1"/>
          </p:cNvSpPr>
          <p:nvPr>
            <p:ph sz="half" idx="2"/>
          </p:nvPr>
        </p:nvSpPr>
        <p:spPr>
          <a:xfrm>
            <a:off x="4648200" y="1935165"/>
            <a:ext cx="4038600" cy="4389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Rectangle 13"/>
          <p:cNvSpPr>
            <a:spLocks noGrp="1"/>
          </p:cNvSpPr>
          <p:nvPr>
            <p:ph type="dt" sz="half" idx="10"/>
          </p:nvPr>
        </p:nvSpPr>
        <p:spPr/>
        <p:txBody>
          <a:bodyPr/>
          <a:lstStyle>
            <a:lvl1pPr>
              <a:defRPr/>
            </a:lvl1pPr>
          </a:lstStyle>
          <a:p>
            <a:fld id="{824C173F-3831-4E3F-95CD-915233418693}"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BEF35D48-C99D-437B-A3D9-BF3C69F8519B}" type="slidenum">
              <a:rPr lang="en-US" altLang="ru-RU"/>
              <a:pPr/>
              <a:t>‹#›</a:t>
            </a:fld>
            <a:endParaRPr lang="en-US" altLang="ru-RU"/>
          </a:p>
        </p:txBody>
      </p:sp>
    </p:spTree>
    <p:extLst>
      <p:ext uri="{BB962C8B-B14F-4D97-AF65-F5344CB8AC3E}">
        <p14:creationId xmlns:p14="http://schemas.microsoft.com/office/powerpoint/2010/main" val="3996256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7" name="Rectangle 13"/>
          <p:cNvSpPr>
            <a:spLocks noGrp="1"/>
          </p:cNvSpPr>
          <p:nvPr>
            <p:ph type="dt" sz="half" idx="10"/>
          </p:nvPr>
        </p:nvSpPr>
        <p:spPr/>
        <p:txBody>
          <a:bodyPr/>
          <a:lstStyle>
            <a:lvl1pPr>
              <a:defRPr/>
            </a:lvl1pPr>
          </a:lstStyle>
          <a:p>
            <a:fld id="{20090C69-AEE3-4B3D-BDA6-338FA281CDE1}" type="datetime1">
              <a:rPr lang="ru-RU" altLang="ru-RU"/>
              <a:pPr/>
              <a:t>20.11.2017</a:t>
            </a:fld>
            <a:endParaRPr lang="en-US" altLang="en-US"/>
          </a:p>
        </p:txBody>
      </p:sp>
      <p:sp>
        <p:nvSpPr>
          <p:cNvPr id="8" name="Rectangle 10"/>
          <p:cNvSpPr>
            <a:spLocks noGrp="1"/>
          </p:cNvSpPr>
          <p:nvPr>
            <p:ph type="ftr" sz="quarter" idx="11"/>
          </p:nvPr>
        </p:nvSpPr>
        <p:spPr>
          <a:ln/>
        </p:spPr>
        <p:txBody>
          <a:bodyPr/>
          <a:lstStyle>
            <a:lvl1pPr>
              <a:defRPr/>
            </a:lvl1pPr>
          </a:lstStyle>
          <a:p>
            <a:endParaRPr lang="en-US" altLang="en-US"/>
          </a:p>
        </p:txBody>
      </p:sp>
      <p:sp>
        <p:nvSpPr>
          <p:cNvPr id="9" name="Rectangle 15"/>
          <p:cNvSpPr>
            <a:spLocks noGrp="1"/>
          </p:cNvSpPr>
          <p:nvPr>
            <p:ph type="sldNum" sz="quarter" idx="12"/>
          </p:nvPr>
        </p:nvSpPr>
        <p:spPr/>
        <p:txBody>
          <a:bodyPr/>
          <a:lstStyle>
            <a:lvl1pPr>
              <a:defRPr/>
            </a:lvl1pPr>
          </a:lstStyle>
          <a:p>
            <a:fld id="{DC9783D9-155E-4508-8E2E-9FFA8A0533BA}" type="slidenum">
              <a:rPr lang="en-US" altLang="ru-RU"/>
              <a:pPr/>
              <a:t>‹#›</a:t>
            </a:fld>
            <a:endParaRPr lang="en-US" altLang="ru-RU"/>
          </a:p>
        </p:txBody>
      </p:sp>
    </p:spTree>
    <p:extLst>
      <p:ext uri="{BB962C8B-B14F-4D97-AF65-F5344CB8AC3E}">
        <p14:creationId xmlns:p14="http://schemas.microsoft.com/office/powerpoint/2010/main" val="650547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Rectangle 13"/>
          <p:cNvSpPr>
            <a:spLocks noGrp="1"/>
          </p:cNvSpPr>
          <p:nvPr>
            <p:ph type="dt" sz="half" idx="10"/>
          </p:nvPr>
        </p:nvSpPr>
        <p:spPr/>
        <p:txBody>
          <a:bodyPr/>
          <a:lstStyle>
            <a:lvl1pPr>
              <a:defRPr/>
            </a:lvl1pPr>
          </a:lstStyle>
          <a:p>
            <a:fld id="{29B8F168-AF3C-47A5-985E-D3B2E2005686}" type="datetime1">
              <a:rPr lang="ru-RU" altLang="ru-RU"/>
              <a:pPr/>
              <a:t>20.11.2017</a:t>
            </a:fld>
            <a:endParaRPr lang="en-US" altLang="en-US"/>
          </a:p>
        </p:txBody>
      </p:sp>
      <p:sp>
        <p:nvSpPr>
          <p:cNvPr id="4" name="Rectangle 10"/>
          <p:cNvSpPr>
            <a:spLocks noGrp="1"/>
          </p:cNvSpPr>
          <p:nvPr>
            <p:ph type="ftr" sz="quarter" idx="11"/>
          </p:nvPr>
        </p:nvSpPr>
        <p:spPr>
          <a:ln/>
        </p:spPr>
        <p:txBody>
          <a:bodyPr/>
          <a:lstStyle>
            <a:lvl1pPr>
              <a:defRPr/>
            </a:lvl1pPr>
          </a:lstStyle>
          <a:p>
            <a:endParaRPr lang="en-US" altLang="en-US"/>
          </a:p>
        </p:txBody>
      </p:sp>
      <p:sp>
        <p:nvSpPr>
          <p:cNvPr id="5" name="Rectangle 15"/>
          <p:cNvSpPr>
            <a:spLocks noGrp="1"/>
          </p:cNvSpPr>
          <p:nvPr>
            <p:ph type="sldNum" sz="quarter" idx="12"/>
          </p:nvPr>
        </p:nvSpPr>
        <p:spPr/>
        <p:txBody>
          <a:bodyPr/>
          <a:lstStyle>
            <a:lvl1pPr>
              <a:defRPr/>
            </a:lvl1pPr>
          </a:lstStyle>
          <a:p>
            <a:fld id="{4DFF4EB2-125F-4181-8582-4E1D75830916}" type="slidenum">
              <a:rPr lang="en-US" altLang="ru-RU"/>
              <a:pPr/>
              <a:t>‹#›</a:t>
            </a:fld>
            <a:endParaRPr lang="en-US" altLang="ru-RU"/>
          </a:p>
        </p:txBody>
      </p:sp>
    </p:spTree>
    <p:extLst>
      <p:ext uri="{BB962C8B-B14F-4D97-AF65-F5344CB8AC3E}">
        <p14:creationId xmlns:p14="http://schemas.microsoft.com/office/powerpoint/2010/main" val="4014162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p:cNvSpPr>
          <p:nvPr>
            <p:ph type="dt" sz="half" idx="10"/>
          </p:nvPr>
        </p:nvSpPr>
        <p:spPr/>
        <p:txBody>
          <a:bodyPr/>
          <a:lstStyle>
            <a:lvl1pPr>
              <a:defRPr/>
            </a:lvl1pPr>
          </a:lstStyle>
          <a:p>
            <a:fld id="{D59A7E3E-0541-4087-9113-AC3E43A98E79}" type="datetime1">
              <a:rPr lang="ru-RU" altLang="ru-RU"/>
              <a:pPr/>
              <a:t>20.11.2017</a:t>
            </a:fld>
            <a:endParaRPr lang="en-US" altLang="en-US"/>
          </a:p>
        </p:txBody>
      </p:sp>
      <p:sp>
        <p:nvSpPr>
          <p:cNvPr id="3" name="Rectangle 10"/>
          <p:cNvSpPr>
            <a:spLocks noGrp="1"/>
          </p:cNvSpPr>
          <p:nvPr>
            <p:ph type="ftr" sz="quarter" idx="11"/>
          </p:nvPr>
        </p:nvSpPr>
        <p:spPr>
          <a:ln/>
        </p:spPr>
        <p:txBody>
          <a:bodyPr/>
          <a:lstStyle>
            <a:lvl1pPr>
              <a:defRPr/>
            </a:lvl1pPr>
          </a:lstStyle>
          <a:p>
            <a:endParaRPr lang="en-US" altLang="en-US"/>
          </a:p>
        </p:txBody>
      </p:sp>
      <p:sp>
        <p:nvSpPr>
          <p:cNvPr id="4" name="Rectangle 15"/>
          <p:cNvSpPr>
            <a:spLocks noGrp="1"/>
          </p:cNvSpPr>
          <p:nvPr>
            <p:ph type="sldNum" sz="quarter" idx="12"/>
          </p:nvPr>
        </p:nvSpPr>
        <p:spPr/>
        <p:txBody>
          <a:bodyPr/>
          <a:lstStyle>
            <a:lvl1pPr>
              <a:defRPr/>
            </a:lvl1pPr>
          </a:lstStyle>
          <a:p>
            <a:fld id="{94308339-263A-4E66-8776-46B05949CEBF}" type="slidenum">
              <a:rPr lang="en-US" altLang="ru-RU"/>
              <a:pPr/>
              <a:t>‹#›</a:t>
            </a:fld>
            <a:endParaRPr lang="en-US" altLang="ru-RU"/>
          </a:p>
        </p:txBody>
      </p:sp>
    </p:spTree>
    <p:extLst>
      <p:ext uri="{BB962C8B-B14F-4D97-AF65-F5344CB8AC3E}">
        <p14:creationId xmlns:p14="http://schemas.microsoft.com/office/powerpoint/2010/main" val="1484860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ru-RU" smtClean="0"/>
              <a:t>Образец заголовка</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3"/>
          <p:cNvSpPr>
            <a:spLocks noGrp="1"/>
          </p:cNvSpPr>
          <p:nvPr>
            <p:ph type="dt" sz="half" idx="10"/>
          </p:nvPr>
        </p:nvSpPr>
        <p:spPr/>
        <p:txBody>
          <a:bodyPr/>
          <a:lstStyle>
            <a:lvl1pPr>
              <a:defRPr/>
            </a:lvl1pPr>
          </a:lstStyle>
          <a:p>
            <a:fld id="{3E7F413C-9215-47EA-AF6E-15E4BB1C25A7}"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86F88EAF-D17E-4825-8A8A-5F6E01A61AAA}" type="slidenum">
              <a:rPr lang="en-US" altLang="ru-RU"/>
              <a:pPr/>
              <a:t>‹#›</a:t>
            </a:fld>
            <a:endParaRPr lang="en-US" altLang="ru-RU"/>
          </a:p>
        </p:txBody>
      </p:sp>
    </p:spTree>
    <p:extLst>
      <p:ext uri="{BB962C8B-B14F-4D97-AF65-F5344CB8AC3E}">
        <p14:creationId xmlns:p14="http://schemas.microsoft.com/office/powerpoint/2010/main" val="2453621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ru-RU" smtClean="0"/>
              <a:t>Образец заголовка</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13"/>
          <p:cNvSpPr>
            <a:spLocks noGrp="1"/>
          </p:cNvSpPr>
          <p:nvPr>
            <p:ph type="dt" sz="half" idx="10"/>
          </p:nvPr>
        </p:nvSpPr>
        <p:spPr/>
        <p:txBody>
          <a:bodyPr/>
          <a:lstStyle>
            <a:lvl1pPr>
              <a:defRPr/>
            </a:lvl1pPr>
          </a:lstStyle>
          <a:p>
            <a:fld id="{02F0E3F4-3598-414D-815A-C133A54069A8}" type="datetime1">
              <a:rPr lang="ru-RU" altLang="ru-RU"/>
              <a:pPr/>
              <a:t>20.11.2017</a:t>
            </a:fld>
            <a:endParaRPr lang="en-US" altLang="en-US"/>
          </a:p>
        </p:txBody>
      </p:sp>
      <p:sp>
        <p:nvSpPr>
          <p:cNvPr id="6" name="Rectangle 10"/>
          <p:cNvSpPr>
            <a:spLocks noGrp="1"/>
          </p:cNvSpPr>
          <p:nvPr>
            <p:ph type="ftr" sz="quarter" idx="11"/>
          </p:nvPr>
        </p:nvSpPr>
        <p:spPr>
          <a:ln/>
        </p:spPr>
        <p:txBody>
          <a:bodyPr/>
          <a:lstStyle>
            <a:lvl1pPr>
              <a:defRPr/>
            </a:lvl1pPr>
          </a:lstStyle>
          <a:p>
            <a:endParaRPr lang="en-US" altLang="en-US"/>
          </a:p>
        </p:txBody>
      </p:sp>
      <p:sp>
        <p:nvSpPr>
          <p:cNvPr id="7" name="Rectangle 15"/>
          <p:cNvSpPr>
            <a:spLocks noGrp="1"/>
          </p:cNvSpPr>
          <p:nvPr>
            <p:ph type="sldNum" sz="quarter" idx="12"/>
          </p:nvPr>
        </p:nvSpPr>
        <p:spPr/>
        <p:txBody>
          <a:bodyPr/>
          <a:lstStyle>
            <a:lvl1pPr>
              <a:defRPr/>
            </a:lvl1pPr>
          </a:lstStyle>
          <a:p>
            <a:fld id="{98D0FFDE-87BD-4F38-9608-5CB8E271E429}" type="slidenum">
              <a:rPr lang="en-US" altLang="ru-RU"/>
              <a:pPr/>
              <a:t>‹#›</a:t>
            </a:fld>
            <a:endParaRPr lang="en-US" altLang="ru-RU"/>
          </a:p>
        </p:txBody>
      </p:sp>
    </p:spTree>
    <p:extLst>
      <p:ext uri="{BB962C8B-B14F-4D97-AF65-F5344CB8AC3E}">
        <p14:creationId xmlns:p14="http://schemas.microsoft.com/office/powerpoint/2010/main" val="3884216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C0D479D8-9DB7-4469-814A-BE2B80CF92DE}"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297405D4-7C96-43B6-B090-BA3436440662}" type="slidenum">
              <a:rPr lang="en-US" altLang="ru-RU"/>
              <a:pPr/>
              <a:t>‹#›</a:t>
            </a:fld>
            <a:endParaRPr lang="en-US" altLang="ru-RU"/>
          </a:p>
        </p:txBody>
      </p:sp>
    </p:spTree>
    <p:extLst>
      <p:ext uri="{BB962C8B-B14F-4D97-AF65-F5344CB8AC3E}">
        <p14:creationId xmlns:p14="http://schemas.microsoft.com/office/powerpoint/2010/main" val="31997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ru-RU" smtClean="0"/>
              <a:t>Образец заголовка</a:t>
            </a:r>
            <a:endParaRPr lang="en-CA"/>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Rectangle 13"/>
          <p:cNvSpPr>
            <a:spLocks noGrp="1"/>
          </p:cNvSpPr>
          <p:nvPr>
            <p:ph type="dt" sz="half" idx="10"/>
          </p:nvPr>
        </p:nvSpPr>
        <p:spPr/>
        <p:txBody>
          <a:bodyPr/>
          <a:lstStyle>
            <a:lvl1pPr>
              <a:defRPr/>
            </a:lvl1pPr>
          </a:lstStyle>
          <a:p>
            <a:fld id="{2E2E04E8-94AB-46AF-8976-7DFF49F1BF0A}" type="datetime1">
              <a:rPr lang="ru-RU" altLang="ru-RU"/>
              <a:pPr/>
              <a:t>20.11.2017</a:t>
            </a:fld>
            <a:endParaRPr lang="en-US" altLang="en-US"/>
          </a:p>
        </p:txBody>
      </p:sp>
      <p:sp>
        <p:nvSpPr>
          <p:cNvPr id="5" name="Rectangle 10"/>
          <p:cNvSpPr>
            <a:spLocks noGrp="1"/>
          </p:cNvSpPr>
          <p:nvPr>
            <p:ph type="ftr" sz="quarter" idx="11"/>
          </p:nvPr>
        </p:nvSpPr>
        <p:spPr>
          <a:ln/>
        </p:spPr>
        <p:txBody>
          <a:bodyPr/>
          <a:lstStyle>
            <a:lvl1pPr>
              <a:defRPr/>
            </a:lvl1pPr>
          </a:lstStyle>
          <a:p>
            <a:endParaRPr lang="en-US" altLang="en-US"/>
          </a:p>
        </p:txBody>
      </p:sp>
      <p:sp>
        <p:nvSpPr>
          <p:cNvPr id="6" name="Rectangle 15"/>
          <p:cNvSpPr>
            <a:spLocks noGrp="1"/>
          </p:cNvSpPr>
          <p:nvPr>
            <p:ph type="sldNum" sz="quarter" idx="12"/>
          </p:nvPr>
        </p:nvSpPr>
        <p:spPr/>
        <p:txBody>
          <a:bodyPr/>
          <a:lstStyle>
            <a:lvl1pPr>
              <a:defRPr/>
            </a:lvl1pPr>
          </a:lstStyle>
          <a:p>
            <a:fld id="{2042DDE0-3AA4-4959-A961-CD63ED8F5A20}" type="slidenum">
              <a:rPr lang="en-US" altLang="ru-RU"/>
              <a:pPr/>
              <a:t>‹#›</a:t>
            </a:fld>
            <a:endParaRPr lang="en-US" altLang="ru-RU"/>
          </a:p>
        </p:txBody>
      </p:sp>
    </p:spTree>
    <p:extLst>
      <p:ext uri="{BB962C8B-B14F-4D97-AF65-F5344CB8AC3E}">
        <p14:creationId xmlns:p14="http://schemas.microsoft.com/office/powerpoint/2010/main" val="414148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CA"/>
          </a:p>
        </p:txBody>
      </p:sp>
      <p:sp>
        <p:nvSpPr>
          <p:cNvPr id="3"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4" name="Rectangle 21"/>
          <p:cNvSpPr>
            <a:spLocks noGrp="1"/>
          </p:cNvSpPr>
          <p:nvPr>
            <p:ph type="ftr" sz="quarter" idx="11"/>
          </p:nvPr>
        </p:nvSpPr>
        <p:spPr>
          <a:ln/>
        </p:spPr>
        <p:txBody>
          <a:bodyPr/>
          <a:lstStyle>
            <a:lvl1pPr>
              <a:defRPr/>
            </a:lvl1pPr>
          </a:lstStyle>
          <a:p>
            <a:endParaRPr lang="ru-RU"/>
          </a:p>
        </p:txBody>
      </p:sp>
      <p:sp>
        <p:nvSpPr>
          <p:cNvPr id="5"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111803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3" name="Rectangle 21"/>
          <p:cNvSpPr>
            <a:spLocks noGrp="1"/>
          </p:cNvSpPr>
          <p:nvPr>
            <p:ph type="ftr" sz="quarter" idx="11"/>
          </p:nvPr>
        </p:nvSpPr>
        <p:spPr>
          <a:ln/>
        </p:spPr>
        <p:txBody>
          <a:bodyPr/>
          <a:lstStyle>
            <a:lvl1pPr>
              <a:defRPr/>
            </a:lvl1pPr>
          </a:lstStyle>
          <a:p>
            <a:endParaRPr lang="ru-RU"/>
          </a:p>
        </p:txBody>
      </p:sp>
      <p:sp>
        <p:nvSpPr>
          <p:cNvPr id="4"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375740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ru-RU" smtClean="0"/>
              <a:t>Образец заголовка</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6" name="Rectangle 21"/>
          <p:cNvSpPr>
            <a:spLocks noGrp="1"/>
          </p:cNvSpPr>
          <p:nvPr>
            <p:ph type="ftr" sz="quarter" idx="11"/>
          </p:nvPr>
        </p:nvSpPr>
        <p:spPr>
          <a:ln/>
        </p:spPr>
        <p:txBody>
          <a:bodyPr/>
          <a:lstStyle>
            <a:lvl1pPr>
              <a:defRPr/>
            </a:lvl1pPr>
          </a:lstStyle>
          <a:p>
            <a:endParaRPr lang="ru-RU"/>
          </a:p>
        </p:txBody>
      </p:sp>
      <p:sp>
        <p:nvSpPr>
          <p:cNvPr id="7"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162724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ru-RU" smtClean="0"/>
              <a:t>Образец заголовка</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Rectangle 9"/>
          <p:cNvSpPr>
            <a:spLocks noGrp="1"/>
          </p:cNvSpPr>
          <p:nvPr>
            <p:ph type="dt" sz="half" idx="10"/>
          </p:nvPr>
        </p:nvSpPr>
        <p:spPr/>
        <p:txBody>
          <a:bodyPr/>
          <a:lstStyle>
            <a:lvl1pPr>
              <a:defRPr/>
            </a:lvl1pPr>
          </a:lstStyle>
          <a:p>
            <a:fld id="{845DF1A0-A062-477E-BE60-DF7B09738CD3}" type="datetimeFigureOut">
              <a:rPr lang="ru-RU" smtClean="0"/>
              <a:t>20.11.2017</a:t>
            </a:fld>
            <a:endParaRPr lang="ru-RU"/>
          </a:p>
        </p:txBody>
      </p:sp>
      <p:sp>
        <p:nvSpPr>
          <p:cNvPr id="6" name="Rectangle 21"/>
          <p:cNvSpPr>
            <a:spLocks noGrp="1"/>
          </p:cNvSpPr>
          <p:nvPr>
            <p:ph type="ftr" sz="quarter" idx="11"/>
          </p:nvPr>
        </p:nvSpPr>
        <p:spPr>
          <a:ln/>
        </p:spPr>
        <p:txBody>
          <a:bodyPr/>
          <a:lstStyle>
            <a:lvl1pPr>
              <a:defRPr/>
            </a:lvl1pPr>
          </a:lstStyle>
          <a:p>
            <a:endParaRPr lang="ru-RU"/>
          </a:p>
        </p:txBody>
      </p:sp>
      <p:sp>
        <p:nvSpPr>
          <p:cNvPr id="7" name="Rectangle 17"/>
          <p:cNvSpPr>
            <a:spLocks noGrp="1"/>
          </p:cNvSpPr>
          <p:nvPr>
            <p:ph type="sldNum" sz="quarter" idx="12"/>
          </p:nvPr>
        </p:nvSpPr>
        <p:spPr/>
        <p:txBody>
          <a:bodyPr/>
          <a:lstStyle>
            <a:lvl1pPr>
              <a:defRPr/>
            </a:lvl1pPr>
          </a:lstStyle>
          <a:p>
            <a:fld id="{F12DFFEE-CCE1-4030-B37C-B93CB1EDF306}" type="slidenum">
              <a:rPr lang="ru-RU" smtClean="0"/>
              <a:t>‹#›</a:t>
            </a:fld>
            <a:endParaRPr lang="ru-RU"/>
          </a:p>
        </p:txBody>
      </p:sp>
    </p:spTree>
    <p:extLst>
      <p:ext uri="{BB962C8B-B14F-4D97-AF65-F5344CB8AC3E}">
        <p14:creationId xmlns:p14="http://schemas.microsoft.com/office/powerpoint/2010/main" val="36857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8"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1028"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Rectangle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Rectangle 9"/>
          <p:cNvSpPr>
            <a:spLocks noGrp="1"/>
          </p:cNvSpPr>
          <p:nvPr>
            <p:ph type="dt" sz="half" idx="2"/>
          </p:nvPr>
        </p:nvSpPr>
        <p:spPr>
          <a:xfrm>
            <a:off x="457200" y="6356352"/>
            <a:ext cx="2133600" cy="365125"/>
          </a:xfrm>
          <a:prstGeom prst="rect">
            <a:avLst/>
          </a:prstGeom>
        </p:spPr>
        <p:txBody>
          <a:bodyPr vert="horz" wrap="square" lIns="0" tIns="0" rIns="0" bIns="0" numCol="1" anchor="b" anchorCtr="0" compatLnSpc="1">
            <a:prstTxWarp prst="textNoShape">
              <a:avLst/>
            </a:prstTxWarp>
          </a:bodyPr>
          <a:lstStyle>
            <a:lvl1pPr>
              <a:defRPr sz="900">
                <a:solidFill>
                  <a:srgbClr val="045C75"/>
                </a:solidFill>
                <a:latin typeface="Constantia" panose="02030602050306030303" pitchFamily="18" charset="0"/>
                <a:cs typeface="Arial" panose="020B0604020202020204" pitchFamily="34" charset="0"/>
              </a:defRPr>
            </a:lvl1pPr>
          </a:lstStyle>
          <a:p>
            <a:fld id="{845DF1A0-A062-477E-BE60-DF7B09738CD3}" type="datetimeFigureOut">
              <a:rPr lang="ru-RU" smtClean="0"/>
              <a:t>20.11.2017</a:t>
            </a:fld>
            <a:endParaRPr lang="ru-RU"/>
          </a:p>
        </p:txBody>
      </p:sp>
      <p:sp>
        <p:nvSpPr>
          <p:cNvPr id="1031" name="Rectangle 21"/>
          <p:cNvSpPr>
            <a:spLocks noGrp="1"/>
          </p:cNvSpPr>
          <p:nvPr>
            <p:ph type="ftr" sz="quarter" idx="3"/>
          </p:nvPr>
        </p:nvSpPr>
        <p:spPr bwMode="auto">
          <a:xfrm>
            <a:off x="2590800" y="6356352"/>
            <a:ext cx="2895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900">
                <a:solidFill>
                  <a:srgbClr val="045C75"/>
                </a:solidFill>
                <a:latin typeface="Constantia" panose="02030602050306030303" pitchFamily="18" charset="0"/>
                <a:cs typeface="Arial" panose="020B0604020202020204" pitchFamily="34" charset="0"/>
              </a:defRPr>
            </a:lvl1pPr>
          </a:lstStyle>
          <a:p>
            <a:endParaRPr lang="ru-RU"/>
          </a:p>
        </p:txBody>
      </p:sp>
      <p:sp>
        <p:nvSpPr>
          <p:cNvPr id="18" name="Rectangle 17"/>
          <p:cNvSpPr>
            <a:spLocks noGrp="1"/>
          </p:cNvSpPr>
          <p:nvPr>
            <p:ph type="sldNum" sz="quarter" idx="4"/>
          </p:nvPr>
        </p:nvSpPr>
        <p:spPr>
          <a:xfrm>
            <a:off x="8077200" y="6356352"/>
            <a:ext cx="609600" cy="365125"/>
          </a:xfrm>
          <a:prstGeom prst="rect">
            <a:avLst/>
          </a:prstGeom>
        </p:spPr>
        <p:txBody>
          <a:bodyPr vert="horz" wrap="square" lIns="0" tIns="0" rIns="0" bIns="0" numCol="1" anchor="b" anchorCtr="0" compatLnSpc="1">
            <a:prstTxWarp prst="textNoShape">
              <a:avLst/>
            </a:prstTxWarp>
          </a:bodyPr>
          <a:lstStyle>
            <a:lvl1pPr algn="r">
              <a:defRPr sz="900">
                <a:solidFill>
                  <a:srgbClr val="045C75"/>
                </a:solidFill>
                <a:latin typeface="Constantia" panose="02030602050306030303" pitchFamily="18" charset="0"/>
                <a:cs typeface="Arial" panose="020B0604020202020204" pitchFamily="34" charset="0"/>
              </a:defRPr>
            </a:lvl1pPr>
          </a:lstStyle>
          <a:p>
            <a:fld id="{F12DFFEE-CCE1-4030-B37C-B93CB1EDF306}" type="slidenum">
              <a:rPr lang="ru-RU" smtClean="0"/>
              <a:t>‹#›</a:t>
            </a:fld>
            <a:endParaRPr lang="ru-RU"/>
          </a:p>
        </p:txBody>
      </p:sp>
      <p:grpSp>
        <p:nvGrpSpPr>
          <p:cNvPr id="1033" name="Group 9"/>
          <p:cNvGrpSpPr>
            <a:grpSpLocks/>
          </p:cNvGrpSpPr>
          <p:nvPr/>
        </p:nvGrpSpPr>
        <p:grpSpPr bwMode="auto">
          <a:xfrm>
            <a:off x="-19049" y="203200"/>
            <a:ext cx="9180513" cy="647700"/>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spTree>
    <p:extLst>
      <p:ext uri="{BB962C8B-B14F-4D97-AF65-F5344CB8AC3E}">
        <p14:creationId xmlns:p14="http://schemas.microsoft.com/office/powerpoint/2010/main" val="993924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1" r:id="rId13"/>
  </p:sldLayoutIdLst>
  <p:txStyles>
    <p:titleStyle>
      <a:lvl1pPr marL="257175" indent="-257175" algn="l" defTabSz="-10404872" rtl="0" eaLnBrk="1" fontAlgn="base" hangingPunct="1">
        <a:spcBef>
          <a:spcPct val="0"/>
        </a:spcBef>
        <a:spcAft>
          <a:spcPct val="0"/>
        </a:spcAft>
        <a:defRPr sz="3750">
          <a:solidFill>
            <a:schemeClr val="tx2"/>
          </a:solidFill>
          <a:latin typeface="+mj-lt"/>
          <a:ea typeface="MS PGothic" panose="020B0600070205080204" pitchFamily="34" charset="-128"/>
          <a:cs typeface="ＭＳ Ｐゴシック" charset="0"/>
        </a:defRPr>
      </a:lvl1pPr>
      <a:lvl2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2pPr>
      <a:lvl3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3pPr>
      <a:lvl4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4pPr>
      <a:lvl5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5pPr>
      <a:lvl6pPr marL="600075" indent="-257175" algn="l" defTabSz="-10404872" rtl="0" eaLnBrk="1" fontAlgn="base" hangingPunct="1">
        <a:spcBef>
          <a:spcPct val="0"/>
        </a:spcBef>
        <a:spcAft>
          <a:spcPct val="0"/>
        </a:spcAft>
        <a:defRPr sz="3750">
          <a:solidFill>
            <a:schemeClr val="tx2"/>
          </a:solidFill>
          <a:latin typeface="Calibri" pitchFamily="34" charset="0"/>
        </a:defRPr>
      </a:lvl6pPr>
      <a:lvl7pPr marL="942975" indent="-257175" algn="l" defTabSz="-10404872" rtl="0" eaLnBrk="1" fontAlgn="base" hangingPunct="1">
        <a:spcBef>
          <a:spcPct val="0"/>
        </a:spcBef>
        <a:spcAft>
          <a:spcPct val="0"/>
        </a:spcAft>
        <a:defRPr sz="3750">
          <a:solidFill>
            <a:schemeClr val="tx2"/>
          </a:solidFill>
          <a:latin typeface="Calibri" pitchFamily="34" charset="0"/>
        </a:defRPr>
      </a:lvl7pPr>
      <a:lvl8pPr marL="1285875" indent="-257175" algn="l" defTabSz="-10404872" rtl="0" eaLnBrk="1" fontAlgn="base" hangingPunct="1">
        <a:spcBef>
          <a:spcPct val="0"/>
        </a:spcBef>
        <a:spcAft>
          <a:spcPct val="0"/>
        </a:spcAft>
        <a:defRPr sz="3750">
          <a:solidFill>
            <a:schemeClr val="tx2"/>
          </a:solidFill>
          <a:latin typeface="Calibri" pitchFamily="34" charset="0"/>
        </a:defRPr>
      </a:lvl8pPr>
      <a:lvl9pPr marL="1628775" indent="-257175" algn="l" defTabSz="-10404872" rtl="0" eaLnBrk="1" fontAlgn="base" hangingPunct="1">
        <a:spcBef>
          <a:spcPct val="0"/>
        </a:spcBef>
        <a:spcAft>
          <a:spcPct val="0"/>
        </a:spcAft>
        <a:defRPr sz="3750">
          <a:solidFill>
            <a:schemeClr val="tx2"/>
          </a:solidFill>
          <a:latin typeface="Calibri" pitchFamily="34" charset="0"/>
        </a:defRPr>
      </a:lvl9pPr>
    </p:titleStyle>
    <p:bodyStyle>
      <a:lvl1pPr marL="257175" indent="-257175" algn="l" defTabSz="-10404872" rtl="0" eaLnBrk="1" fontAlgn="base" hangingPunct="1">
        <a:spcBef>
          <a:spcPct val="20000"/>
        </a:spcBef>
        <a:spcAft>
          <a:spcPct val="0"/>
        </a:spcAft>
        <a:buClr>
          <a:srgbClr val="0BD0D9"/>
        </a:buClr>
        <a:buSzPct val="95000"/>
        <a:buFont typeface="Wingdings 2" panose="05020102010507070707" pitchFamily="18" charset="2"/>
        <a:buChar char=""/>
        <a:defRPr sz="1950">
          <a:solidFill>
            <a:schemeClr val="tx1"/>
          </a:solidFill>
          <a:latin typeface="+mn-lt"/>
          <a:ea typeface="MS PGothic" panose="020B0600070205080204" pitchFamily="34" charset="-128"/>
          <a:cs typeface="ＭＳ Ｐゴシック" charset="0"/>
        </a:defRPr>
      </a:lvl1pPr>
      <a:lvl2pPr marL="557213" indent="-214313" algn="l" defTabSz="-10404872" rtl="0" eaLnBrk="1" fontAlgn="base" hangingPunct="1">
        <a:spcBef>
          <a:spcPct val="20000"/>
        </a:spcBef>
        <a:spcAft>
          <a:spcPct val="0"/>
        </a:spcAft>
        <a:buClr>
          <a:schemeClr val="accent1"/>
        </a:buClr>
        <a:buSzPct val="85000"/>
        <a:buFont typeface="Wingdings 2" panose="05020102010507070707" pitchFamily="18" charset="2"/>
        <a:buChar char=""/>
        <a:defRPr sz="1800">
          <a:solidFill>
            <a:schemeClr val="tx1"/>
          </a:solidFill>
          <a:latin typeface="+mn-lt"/>
          <a:ea typeface="MS PGothic" panose="020B0600070205080204" pitchFamily="34" charset="-128"/>
        </a:defRPr>
      </a:lvl2pPr>
      <a:lvl3pPr marL="857250" indent="-171450" algn="l" defTabSz="-10404872" rtl="0" eaLnBrk="1" fontAlgn="base" hangingPunct="1">
        <a:spcBef>
          <a:spcPct val="20000"/>
        </a:spcBef>
        <a:spcAft>
          <a:spcPct val="0"/>
        </a:spcAft>
        <a:buClr>
          <a:schemeClr val="accent2"/>
        </a:buClr>
        <a:buSzPct val="70000"/>
        <a:buFont typeface="Wingdings 2" panose="05020102010507070707" pitchFamily="18" charset="2"/>
        <a:buChar char=""/>
        <a:defRPr sz="1575">
          <a:solidFill>
            <a:schemeClr val="tx1"/>
          </a:solidFill>
          <a:latin typeface="+mn-lt"/>
          <a:ea typeface="MS PGothic" panose="020B0600070205080204" pitchFamily="34" charset="-128"/>
        </a:defRPr>
      </a:lvl3pPr>
      <a:lvl4pPr marL="1200150" indent="-171450" algn="l" defTabSz="-10404872" rtl="0" eaLnBrk="1" fontAlgn="base" hangingPunct="1">
        <a:spcBef>
          <a:spcPct val="20000"/>
        </a:spcBef>
        <a:spcAft>
          <a:spcPct val="0"/>
        </a:spcAft>
        <a:buClr>
          <a:srgbClr val="0BD0D9"/>
        </a:buClr>
        <a:buSzPct val="65000"/>
        <a:buFont typeface="Wingdings 2" panose="05020102010507070707" pitchFamily="18" charset="2"/>
        <a:buChar char=""/>
        <a:defRPr sz="1500">
          <a:solidFill>
            <a:schemeClr val="tx1"/>
          </a:solidFill>
          <a:latin typeface="+mn-lt"/>
          <a:ea typeface="MS PGothic" panose="020B0600070205080204" pitchFamily="34" charset="-128"/>
        </a:defRPr>
      </a:lvl4pPr>
      <a:lvl5pPr marL="1543050" indent="-171450" algn="l" defTabSz="-10404872" rtl="0" eaLnBrk="1" fontAlgn="base" hangingPunct="1">
        <a:spcBef>
          <a:spcPct val="20000"/>
        </a:spcBef>
        <a:spcAft>
          <a:spcPct val="0"/>
        </a:spcAft>
        <a:buClr>
          <a:srgbClr val="10CF9B"/>
        </a:buClr>
        <a:buSzPct val="65000"/>
        <a:buFont typeface="Wingdings 2" panose="05020102010507070707" pitchFamily="18" charset="2"/>
        <a:buChar char=""/>
        <a:defRPr sz="1500">
          <a:solidFill>
            <a:schemeClr val="tx1"/>
          </a:solidFill>
          <a:latin typeface="+mn-lt"/>
          <a:ea typeface="MS PGothic" panose="020B0600070205080204" pitchFamily="34" charset="-128"/>
        </a:defRPr>
      </a:lvl5pPr>
      <a:lvl6pPr marL="18859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6pPr>
      <a:lvl7pPr marL="22288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7pPr>
      <a:lvl8pPr marL="25717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8pPr>
      <a:lvl9pPr marL="29146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8"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nvGrpSpPr>
          <p:cNvPr id="13316" name="Group 9"/>
          <p:cNvGrpSpPr>
            <a:grpSpLocks/>
          </p:cNvGrpSpPr>
          <p:nvPr/>
        </p:nvGrpSpPr>
        <p:grpSpPr bwMode="auto">
          <a:xfrm>
            <a:off x="-19049" y="203200"/>
            <a:ext cx="9180513" cy="647700"/>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sp>
        <p:nvSpPr>
          <p:cNvPr id="13317"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3318" name="Rectangle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Rectangle 13"/>
          <p:cNvSpPr>
            <a:spLocks noGrp="1"/>
          </p:cNvSpPr>
          <p:nvPr>
            <p:ph type="dt" sz="half" idx="2"/>
          </p:nvPr>
        </p:nvSpPr>
        <p:spPr>
          <a:xfrm>
            <a:off x="457200" y="6356352"/>
            <a:ext cx="2133600" cy="365125"/>
          </a:xfrm>
          <a:prstGeom prst="rect">
            <a:avLst/>
          </a:prstGeom>
        </p:spPr>
        <p:txBody>
          <a:bodyPr vert="horz" wrap="square" lIns="0" tIns="0" rIns="0" bIns="0" numCol="1" anchor="b" anchorCtr="0" compatLnSpc="1">
            <a:prstTxWarp prst="textNoShape">
              <a:avLst/>
            </a:prstTxWarp>
          </a:bodyPr>
          <a:lstStyle>
            <a:lvl1pPr>
              <a:defRPr sz="900">
                <a:solidFill>
                  <a:srgbClr val="D1EAEE"/>
                </a:solidFill>
                <a:latin typeface="Constantia" panose="02030602050306030303" pitchFamily="18" charset="0"/>
                <a:cs typeface="Arial" panose="020B0604020202020204" pitchFamily="34" charset="0"/>
              </a:defRPr>
            </a:lvl1pPr>
          </a:lstStyle>
          <a:p>
            <a:fld id="{D5BEAD64-9FD1-4E70-B201-238184438D9E}" type="datetime1">
              <a:rPr lang="ru-RU" altLang="ru-RU"/>
              <a:pPr/>
              <a:t>20.11.2017</a:t>
            </a:fld>
            <a:endParaRPr lang="en-US" altLang="en-US"/>
          </a:p>
        </p:txBody>
      </p:sp>
      <p:sp>
        <p:nvSpPr>
          <p:cNvPr id="15" name="Rectangle 10"/>
          <p:cNvSpPr>
            <a:spLocks noGrp="1"/>
          </p:cNvSpPr>
          <p:nvPr>
            <p:ph type="ftr" sz="quarter" idx="3"/>
          </p:nvPr>
        </p:nvSpPr>
        <p:spPr bwMode="auto">
          <a:xfrm>
            <a:off x="2590800" y="6356352"/>
            <a:ext cx="2895600" cy="365125"/>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sz="900">
                <a:solidFill>
                  <a:srgbClr val="D1EAEE"/>
                </a:solidFill>
                <a:latin typeface="Constantia" panose="02030602050306030303" pitchFamily="18" charset="0"/>
                <a:cs typeface="Arial" panose="020B0604020202020204" pitchFamily="34" charset="0"/>
              </a:defRPr>
            </a:lvl1pPr>
          </a:lstStyle>
          <a:p>
            <a:endParaRPr lang="en-US" altLang="en-US"/>
          </a:p>
        </p:txBody>
      </p:sp>
      <p:sp>
        <p:nvSpPr>
          <p:cNvPr id="16" name="Rectangle 15"/>
          <p:cNvSpPr>
            <a:spLocks noGrp="1"/>
          </p:cNvSpPr>
          <p:nvPr>
            <p:ph type="sldNum" sz="quarter" idx="4"/>
          </p:nvPr>
        </p:nvSpPr>
        <p:spPr>
          <a:xfrm>
            <a:off x="8077200" y="6356352"/>
            <a:ext cx="609600" cy="365125"/>
          </a:xfrm>
          <a:prstGeom prst="rect">
            <a:avLst/>
          </a:prstGeom>
        </p:spPr>
        <p:txBody>
          <a:bodyPr vert="horz" wrap="square" lIns="0" tIns="0" rIns="0" bIns="0" numCol="1" anchor="b" anchorCtr="0" compatLnSpc="1">
            <a:prstTxWarp prst="textNoShape">
              <a:avLst/>
            </a:prstTxWarp>
          </a:bodyPr>
          <a:lstStyle>
            <a:lvl1pPr algn="r">
              <a:defRPr sz="900">
                <a:solidFill>
                  <a:srgbClr val="D1EAEE"/>
                </a:solidFill>
                <a:latin typeface="Constantia" panose="02030602050306030303" pitchFamily="18" charset="0"/>
                <a:cs typeface="Arial" panose="020B0604020202020204" pitchFamily="34" charset="0"/>
              </a:defRPr>
            </a:lvl1pPr>
          </a:lstStyle>
          <a:p>
            <a:fld id="{CF4D559E-8346-492C-918B-F5E3A23D6401}" type="slidenum">
              <a:rPr lang="en-US" altLang="ru-RU"/>
              <a:pPr/>
              <a:t>‹#›</a:t>
            </a:fld>
            <a:endParaRPr lang="en-US" altLang="ru-RU"/>
          </a:p>
        </p:txBody>
      </p:sp>
    </p:spTree>
    <p:extLst>
      <p:ext uri="{BB962C8B-B14F-4D97-AF65-F5344CB8AC3E}">
        <p14:creationId xmlns:p14="http://schemas.microsoft.com/office/powerpoint/2010/main" val="196973196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marL="257175" indent="-257175" algn="l" defTabSz="-10404872" rtl="0" eaLnBrk="1" fontAlgn="base" hangingPunct="1">
        <a:spcBef>
          <a:spcPct val="0"/>
        </a:spcBef>
        <a:spcAft>
          <a:spcPct val="0"/>
        </a:spcAft>
        <a:defRPr sz="3750">
          <a:solidFill>
            <a:schemeClr val="tx2"/>
          </a:solidFill>
          <a:latin typeface="+mj-lt"/>
          <a:ea typeface="MS PGothic" panose="020B0600070205080204" pitchFamily="34" charset="-128"/>
          <a:cs typeface="ＭＳ Ｐゴシック" charset="0"/>
        </a:defRPr>
      </a:lvl1pPr>
      <a:lvl2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2pPr>
      <a:lvl3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3pPr>
      <a:lvl4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4pPr>
      <a:lvl5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5pPr>
      <a:lvl6pPr marL="600075" indent="-257175" algn="l" defTabSz="-10404872" rtl="0" eaLnBrk="1" fontAlgn="base" hangingPunct="1">
        <a:spcBef>
          <a:spcPct val="0"/>
        </a:spcBef>
        <a:spcAft>
          <a:spcPct val="0"/>
        </a:spcAft>
        <a:defRPr sz="3750">
          <a:solidFill>
            <a:schemeClr val="tx2"/>
          </a:solidFill>
          <a:latin typeface="Calibri" pitchFamily="34" charset="0"/>
        </a:defRPr>
      </a:lvl6pPr>
      <a:lvl7pPr marL="942975" indent="-257175" algn="l" defTabSz="-10404872" rtl="0" eaLnBrk="1" fontAlgn="base" hangingPunct="1">
        <a:spcBef>
          <a:spcPct val="0"/>
        </a:spcBef>
        <a:spcAft>
          <a:spcPct val="0"/>
        </a:spcAft>
        <a:defRPr sz="3750">
          <a:solidFill>
            <a:schemeClr val="tx2"/>
          </a:solidFill>
          <a:latin typeface="Calibri" pitchFamily="34" charset="0"/>
        </a:defRPr>
      </a:lvl7pPr>
      <a:lvl8pPr marL="1285875" indent="-257175" algn="l" defTabSz="-10404872" rtl="0" eaLnBrk="1" fontAlgn="base" hangingPunct="1">
        <a:spcBef>
          <a:spcPct val="0"/>
        </a:spcBef>
        <a:spcAft>
          <a:spcPct val="0"/>
        </a:spcAft>
        <a:defRPr sz="3750">
          <a:solidFill>
            <a:schemeClr val="tx2"/>
          </a:solidFill>
          <a:latin typeface="Calibri" pitchFamily="34" charset="0"/>
        </a:defRPr>
      </a:lvl8pPr>
      <a:lvl9pPr marL="1628775" indent="-257175" algn="l" defTabSz="-10404872" rtl="0" eaLnBrk="1" fontAlgn="base" hangingPunct="1">
        <a:spcBef>
          <a:spcPct val="0"/>
        </a:spcBef>
        <a:spcAft>
          <a:spcPct val="0"/>
        </a:spcAft>
        <a:defRPr sz="3750">
          <a:solidFill>
            <a:schemeClr val="tx2"/>
          </a:solidFill>
          <a:latin typeface="Calibri" pitchFamily="34" charset="0"/>
        </a:defRPr>
      </a:lvl9pPr>
    </p:titleStyle>
    <p:bodyStyle>
      <a:lvl1pPr marL="257175" indent="-257175" algn="l" defTabSz="-10404872" rtl="0" eaLnBrk="1" fontAlgn="base" hangingPunct="1">
        <a:spcBef>
          <a:spcPct val="20000"/>
        </a:spcBef>
        <a:spcAft>
          <a:spcPct val="0"/>
        </a:spcAft>
        <a:buClr>
          <a:srgbClr val="0BD0D9"/>
        </a:buClr>
        <a:buSzPct val="95000"/>
        <a:buFont typeface="Wingdings 2" panose="05020102010507070707" pitchFamily="18" charset="2"/>
        <a:buChar char=""/>
        <a:defRPr sz="1950">
          <a:solidFill>
            <a:schemeClr val="tx1"/>
          </a:solidFill>
          <a:latin typeface="+mn-lt"/>
          <a:ea typeface="MS PGothic" panose="020B0600070205080204" pitchFamily="34" charset="-128"/>
          <a:cs typeface="ＭＳ Ｐゴシック" charset="0"/>
        </a:defRPr>
      </a:lvl1pPr>
      <a:lvl2pPr marL="557213" indent="-214313" algn="l" defTabSz="-10404872" rtl="0" eaLnBrk="1" fontAlgn="base" hangingPunct="1">
        <a:spcBef>
          <a:spcPct val="20000"/>
        </a:spcBef>
        <a:spcAft>
          <a:spcPct val="0"/>
        </a:spcAft>
        <a:buClr>
          <a:schemeClr val="accent1"/>
        </a:buClr>
        <a:buSzPct val="85000"/>
        <a:buFont typeface="Wingdings 2" panose="05020102010507070707" pitchFamily="18" charset="2"/>
        <a:buChar char=""/>
        <a:defRPr sz="1800">
          <a:solidFill>
            <a:schemeClr val="tx1"/>
          </a:solidFill>
          <a:latin typeface="+mn-lt"/>
          <a:ea typeface="MS PGothic" panose="020B0600070205080204" pitchFamily="34" charset="-128"/>
        </a:defRPr>
      </a:lvl2pPr>
      <a:lvl3pPr marL="857250" indent="-171450" algn="l" defTabSz="-10404872" rtl="0" eaLnBrk="1" fontAlgn="base" hangingPunct="1">
        <a:spcBef>
          <a:spcPct val="20000"/>
        </a:spcBef>
        <a:spcAft>
          <a:spcPct val="0"/>
        </a:spcAft>
        <a:buClr>
          <a:schemeClr val="accent2"/>
        </a:buClr>
        <a:buSzPct val="70000"/>
        <a:buFont typeface="Wingdings 2" panose="05020102010507070707" pitchFamily="18" charset="2"/>
        <a:buChar char=""/>
        <a:defRPr sz="1575">
          <a:solidFill>
            <a:schemeClr val="tx1"/>
          </a:solidFill>
          <a:latin typeface="+mn-lt"/>
          <a:ea typeface="MS PGothic" panose="020B0600070205080204" pitchFamily="34" charset="-128"/>
        </a:defRPr>
      </a:lvl3pPr>
      <a:lvl4pPr marL="1200150" indent="-171450" algn="l" defTabSz="-10404872" rtl="0" eaLnBrk="1" fontAlgn="base" hangingPunct="1">
        <a:spcBef>
          <a:spcPct val="20000"/>
        </a:spcBef>
        <a:spcAft>
          <a:spcPct val="0"/>
        </a:spcAft>
        <a:buClr>
          <a:srgbClr val="0BD0D9"/>
        </a:buClr>
        <a:buSzPct val="65000"/>
        <a:buFont typeface="Wingdings 2" panose="05020102010507070707" pitchFamily="18" charset="2"/>
        <a:buChar char=""/>
        <a:defRPr sz="1500">
          <a:solidFill>
            <a:schemeClr val="tx1"/>
          </a:solidFill>
          <a:latin typeface="+mn-lt"/>
          <a:ea typeface="MS PGothic" panose="020B0600070205080204" pitchFamily="34" charset="-128"/>
        </a:defRPr>
      </a:lvl4pPr>
      <a:lvl5pPr marL="1543050" indent="-171450" algn="l" defTabSz="-10404872" rtl="0" eaLnBrk="1" fontAlgn="base" hangingPunct="1">
        <a:spcBef>
          <a:spcPct val="20000"/>
        </a:spcBef>
        <a:spcAft>
          <a:spcPct val="0"/>
        </a:spcAft>
        <a:buClr>
          <a:srgbClr val="10CF9B"/>
        </a:buClr>
        <a:buSzPct val="65000"/>
        <a:buFont typeface="Wingdings 2" panose="05020102010507070707" pitchFamily="18" charset="2"/>
        <a:buChar char=""/>
        <a:defRPr sz="1500">
          <a:solidFill>
            <a:schemeClr val="tx1"/>
          </a:solidFill>
          <a:latin typeface="+mn-lt"/>
          <a:ea typeface="MS PGothic" panose="020B0600070205080204" pitchFamily="34" charset="-128"/>
        </a:defRPr>
      </a:lvl5pPr>
      <a:lvl6pPr marL="18859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6pPr>
      <a:lvl7pPr marL="22288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7pPr>
      <a:lvl8pPr marL="25717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8pPr>
      <a:lvl9pPr marL="29146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8"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nvGrpSpPr>
          <p:cNvPr id="25604" name="Group 9"/>
          <p:cNvGrpSpPr>
            <a:grpSpLocks/>
          </p:cNvGrpSpPr>
          <p:nvPr/>
        </p:nvGrpSpPr>
        <p:grpSpPr bwMode="auto">
          <a:xfrm>
            <a:off x="-19049" y="203200"/>
            <a:ext cx="9180513" cy="647700"/>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sp>
        <p:nvSpPr>
          <p:cNvPr id="25605"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5606" name="Rectangle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Rectangle 13"/>
          <p:cNvSpPr>
            <a:spLocks noGrp="1"/>
          </p:cNvSpPr>
          <p:nvPr>
            <p:ph type="dt" sz="half" idx="2"/>
          </p:nvPr>
        </p:nvSpPr>
        <p:spPr>
          <a:xfrm>
            <a:off x="457200" y="6356352"/>
            <a:ext cx="2133600" cy="365125"/>
          </a:xfrm>
          <a:prstGeom prst="rect">
            <a:avLst/>
          </a:prstGeom>
        </p:spPr>
        <p:txBody>
          <a:bodyPr vert="horz" wrap="square" lIns="0" tIns="0" rIns="0" bIns="0" numCol="1" anchor="b" anchorCtr="0" compatLnSpc="1">
            <a:prstTxWarp prst="textNoShape">
              <a:avLst/>
            </a:prstTxWarp>
          </a:bodyPr>
          <a:lstStyle>
            <a:lvl1pPr>
              <a:defRPr sz="900">
                <a:solidFill>
                  <a:srgbClr val="D1EAEE"/>
                </a:solidFill>
                <a:latin typeface="Constantia" panose="02030602050306030303" pitchFamily="18" charset="0"/>
                <a:cs typeface="Arial" panose="020B0604020202020204" pitchFamily="34" charset="0"/>
              </a:defRPr>
            </a:lvl1pPr>
          </a:lstStyle>
          <a:p>
            <a:fld id="{57F70073-59F5-46F4-9DEA-90CCA198FF88}" type="datetime1">
              <a:rPr lang="ru-RU" altLang="ru-RU"/>
              <a:pPr/>
              <a:t>20.11.2017</a:t>
            </a:fld>
            <a:endParaRPr lang="en-US" altLang="en-US"/>
          </a:p>
        </p:txBody>
      </p:sp>
      <p:sp>
        <p:nvSpPr>
          <p:cNvPr id="15" name="Rectangle 10"/>
          <p:cNvSpPr>
            <a:spLocks noGrp="1"/>
          </p:cNvSpPr>
          <p:nvPr>
            <p:ph type="ftr" sz="quarter" idx="3"/>
          </p:nvPr>
        </p:nvSpPr>
        <p:spPr bwMode="auto">
          <a:xfrm>
            <a:off x="2590800" y="6356352"/>
            <a:ext cx="2895600" cy="365125"/>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sz="900">
                <a:solidFill>
                  <a:srgbClr val="D1EAEE"/>
                </a:solidFill>
                <a:latin typeface="Constantia" panose="02030602050306030303" pitchFamily="18" charset="0"/>
                <a:cs typeface="Arial" panose="020B0604020202020204" pitchFamily="34" charset="0"/>
              </a:defRPr>
            </a:lvl1pPr>
          </a:lstStyle>
          <a:p>
            <a:endParaRPr lang="en-US" altLang="en-US"/>
          </a:p>
        </p:txBody>
      </p:sp>
      <p:sp>
        <p:nvSpPr>
          <p:cNvPr id="16" name="Rectangle 15"/>
          <p:cNvSpPr>
            <a:spLocks noGrp="1"/>
          </p:cNvSpPr>
          <p:nvPr>
            <p:ph type="sldNum" sz="quarter" idx="4"/>
          </p:nvPr>
        </p:nvSpPr>
        <p:spPr>
          <a:xfrm>
            <a:off x="8077200" y="6356352"/>
            <a:ext cx="609600" cy="365125"/>
          </a:xfrm>
          <a:prstGeom prst="rect">
            <a:avLst/>
          </a:prstGeom>
        </p:spPr>
        <p:txBody>
          <a:bodyPr vert="horz" wrap="square" lIns="0" tIns="0" rIns="0" bIns="0" numCol="1" anchor="b" anchorCtr="0" compatLnSpc="1">
            <a:prstTxWarp prst="textNoShape">
              <a:avLst/>
            </a:prstTxWarp>
          </a:bodyPr>
          <a:lstStyle>
            <a:lvl1pPr algn="r">
              <a:defRPr sz="900">
                <a:solidFill>
                  <a:srgbClr val="D1EAEE"/>
                </a:solidFill>
                <a:latin typeface="Constantia" panose="02030602050306030303" pitchFamily="18" charset="0"/>
                <a:cs typeface="Arial" panose="020B0604020202020204" pitchFamily="34" charset="0"/>
              </a:defRPr>
            </a:lvl1pPr>
          </a:lstStyle>
          <a:p>
            <a:fld id="{D5BE1CED-9B49-415D-9D80-9E132C39263C}" type="slidenum">
              <a:rPr lang="en-US" altLang="ru-RU"/>
              <a:pPr/>
              <a:t>‹#›</a:t>
            </a:fld>
            <a:endParaRPr lang="en-US" altLang="ru-RU"/>
          </a:p>
        </p:txBody>
      </p:sp>
    </p:spTree>
    <p:extLst>
      <p:ext uri="{BB962C8B-B14F-4D97-AF65-F5344CB8AC3E}">
        <p14:creationId xmlns:p14="http://schemas.microsoft.com/office/powerpoint/2010/main" val="316314457"/>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marL="257175" indent="-257175" algn="l" defTabSz="-10404872" rtl="0" eaLnBrk="1" fontAlgn="base" hangingPunct="1">
        <a:spcBef>
          <a:spcPct val="0"/>
        </a:spcBef>
        <a:spcAft>
          <a:spcPct val="0"/>
        </a:spcAft>
        <a:defRPr sz="3750">
          <a:solidFill>
            <a:schemeClr val="tx2"/>
          </a:solidFill>
          <a:latin typeface="+mj-lt"/>
          <a:ea typeface="MS PGothic" panose="020B0600070205080204" pitchFamily="34" charset="-128"/>
          <a:cs typeface="ＭＳ Ｐゴシック" charset="0"/>
        </a:defRPr>
      </a:lvl1pPr>
      <a:lvl2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2pPr>
      <a:lvl3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3pPr>
      <a:lvl4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4pPr>
      <a:lvl5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5pPr>
      <a:lvl6pPr marL="600075" indent="-257175" algn="l" defTabSz="-10404872" rtl="0" eaLnBrk="1" fontAlgn="base" hangingPunct="1">
        <a:spcBef>
          <a:spcPct val="0"/>
        </a:spcBef>
        <a:spcAft>
          <a:spcPct val="0"/>
        </a:spcAft>
        <a:defRPr sz="3750">
          <a:solidFill>
            <a:schemeClr val="tx2"/>
          </a:solidFill>
          <a:latin typeface="Calibri" pitchFamily="34" charset="0"/>
        </a:defRPr>
      </a:lvl6pPr>
      <a:lvl7pPr marL="942975" indent="-257175" algn="l" defTabSz="-10404872" rtl="0" eaLnBrk="1" fontAlgn="base" hangingPunct="1">
        <a:spcBef>
          <a:spcPct val="0"/>
        </a:spcBef>
        <a:spcAft>
          <a:spcPct val="0"/>
        </a:spcAft>
        <a:defRPr sz="3750">
          <a:solidFill>
            <a:schemeClr val="tx2"/>
          </a:solidFill>
          <a:latin typeface="Calibri" pitchFamily="34" charset="0"/>
        </a:defRPr>
      </a:lvl7pPr>
      <a:lvl8pPr marL="1285875" indent="-257175" algn="l" defTabSz="-10404872" rtl="0" eaLnBrk="1" fontAlgn="base" hangingPunct="1">
        <a:spcBef>
          <a:spcPct val="0"/>
        </a:spcBef>
        <a:spcAft>
          <a:spcPct val="0"/>
        </a:spcAft>
        <a:defRPr sz="3750">
          <a:solidFill>
            <a:schemeClr val="tx2"/>
          </a:solidFill>
          <a:latin typeface="Calibri" pitchFamily="34" charset="0"/>
        </a:defRPr>
      </a:lvl8pPr>
      <a:lvl9pPr marL="1628775" indent="-257175" algn="l" defTabSz="-10404872" rtl="0" eaLnBrk="1" fontAlgn="base" hangingPunct="1">
        <a:spcBef>
          <a:spcPct val="0"/>
        </a:spcBef>
        <a:spcAft>
          <a:spcPct val="0"/>
        </a:spcAft>
        <a:defRPr sz="3750">
          <a:solidFill>
            <a:schemeClr val="tx2"/>
          </a:solidFill>
          <a:latin typeface="Calibri" pitchFamily="34" charset="0"/>
        </a:defRPr>
      </a:lvl9pPr>
    </p:titleStyle>
    <p:bodyStyle>
      <a:lvl1pPr marL="257175" indent="-257175" algn="l" defTabSz="-10404872" rtl="0" eaLnBrk="1" fontAlgn="base" hangingPunct="1">
        <a:spcBef>
          <a:spcPct val="20000"/>
        </a:spcBef>
        <a:spcAft>
          <a:spcPct val="0"/>
        </a:spcAft>
        <a:buClr>
          <a:srgbClr val="0BD0D9"/>
        </a:buClr>
        <a:buSzPct val="95000"/>
        <a:buFont typeface="Wingdings 2" panose="05020102010507070707" pitchFamily="18" charset="2"/>
        <a:buChar char=""/>
        <a:defRPr sz="1950">
          <a:solidFill>
            <a:schemeClr val="tx1"/>
          </a:solidFill>
          <a:latin typeface="+mn-lt"/>
          <a:ea typeface="MS PGothic" panose="020B0600070205080204" pitchFamily="34" charset="-128"/>
          <a:cs typeface="ＭＳ Ｐゴシック" charset="0"/>
        </a:defRPr>
      </a:lvl1pPr>
      <a:lvl2pPr marL="557213" indent="-214313" algn="l" defTabSz="-10404872" rtl="0" eaLnBrk="1" fontAlgn="base" hangingPunct="1">
        <a:spcBef>
          <a:spcPct val="20000"/>
        </a:spcBef>
        <a:spcAft>
          <a:spcPct val="0"/>
        </a:spcAft>
        <a:buClr>
          <a:schemeClr val="accent1"/>
        </a:buClr>
        <a:buSzPct val="85000"/>
        <a:buFont typeface="Wingdings 2" panose="05020102010507070707" pitchFamily="18" charset="2"/>
        <a:buChar char=""/>
        <a:defRPr sz="1800">
          <a:solidFill>
            <a:schemeClr val="tx1"/>
          </a:solidFill>
          <a:latin typeface="+mn-lt"/>
          <a:ea typeface="MS PGothic" panose="020B0600070205080204" pitchFamily="34" charset="-128"/>
        </a:defRPr>
      </a:lvl2pPr>
      <a:lvl3pPr marL="857250" indent="-171450" algn="l" defTabSz="-10404872" rtl="0" eaLnBrk="1" fontAlgn="base" hangingPunct="1">
        <a:spcBef>
          <a:spcPct val="20000"/>
        </a:spcBef>
        <a:spcAft>
          <a:spcPct val="0"/>
        </a:spcAft>
        <a:buClr>
          <a:schemeClr val="accent2"/>
        </a:buClr>
        <a:buSzPct val="70000"/>
        <a:buFont typeface="Wingdings 2" panose="05020102010507070707" pitchFamily="18" charset="2"/>
        <a:buChar char=""/>
        <a:defRPr sz="1575">
          <a:solidFill>
            <a:schemeClr val="tx1"/>
          </a:solidFill>
          <a:latin typeface="+mn-lt"/>
          <a:ea typeface="MS PGothic" panose="020B0600070205080204" pitchFamily="34" charset="-128"/>
        </a:defRPr>
      </a:lvl3pPr>
      <a:lvl4pPr marL="1200150" indent="-171450" algn="l" defTabSz="-10404872" rtl="0" eaLnBrk="1" fontAlgn="base" hangingPunct="1">
        <a:spcBef>
          <a:spcPct val="20000"/>
        </a:spcBef>
        <a:spcAft>
          <a:spcPct val="0"/>
        </a:spcAft>
        <a:buClr>
          <a:srgbClr val="0BD0D9"/>
        </a:buClr>
        <a:buSzPct val="65000"/>
        <a:buFont typeface="Wingdings 2" panose="05020102010507070707" pitchFamily="18" charset="2"/>
        <a:buChar char=""/>
        <a:defRPr sz="1500">
          <a:solidFill>
            <a:schemeClr val="tx1"/>
          </a:solidFill>
          <a:latin typeface="+mn-lt"/>
          <a:ea typeface="MS PGothic" panose="020B0600070205080204" pitchFamily="34" charset="-128"/>
        </a:defRPr>
      </a:lvl4pPr>
      <a:lvl5pPr marL="1543050" indent="-171450" algn="l" defTabSz="-10404872" rtl="0" eaLnBrk="1" fontAlgn="base" hangingPunct="1">
        <a:spcBef>
          <a:spcPct val="20000"/>
        </a:spcBef>
        <a:spcAft>
          <a:spcPct val="0"/>
        </a:spcAft>
        <a:buClr>
          <a:srgbClr val="10CF9B"/>
        </a:buClr>
        <a:buSzPct val="65000"/>
        <a:buFont typeface="Wingdings 2" panose="05020102010507070707" pitchFamily="18" charset="2"/>
        <a:buChar char=""/>
        <a:defRPr sz="1500">
          <a:solidFill>
            <a:schemeClr val="tx1"/>
          </a:solidFill>
          <a:latin typeface="+mn-lt"/>
          <a:ea typeface="MS PGothic" panose="020B0600070205080204" pitchFamily="34" charset="-128"/>
        </a:defRPr>
      </a:lvl5pPr>
      <a:lvl6pPr marL="18859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6pPr>
      <a:lvl7pPr marL="22288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7pPr>
      <a:lvl8pPr marL="25717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8pPr>
      <a:lvl9pPr marL="29146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8"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37892"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37893" name="Rectangle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Rectangle 9"/>
          <p:cNvSpPr>
            <a:spLocks noGrp="1"/>
          </p:cNvSpPr>
          <p:nvPr>
            <p:ph type="dt" sz="half" idx="2"/>
          </p:nvPr>
        </p:nvSpPr>
        <p:spPr>
          <a:xfrm>
            <a:off x="457200" y="6356352"/>
            <a:ext cx="2133600" cy="365125"/>
          </a:xfrm>
          <a:prstGeom prst="rect">
            <a:avLst/>
          </a:prstGeom>
        </p:spPr>
        <p:txBody>
          <a:bodyPr vert="horz" wrap="square" lIns="0" tIns="0" rIns="0" bIns="0" numCol="1" anchor="b" anchorCtr="0" compatLnSpc="1">
            <a:prstTxWarp prst="textNoShape">
              <a:avLst/>
            </a:prstTxWarp>
          </a:bodyPr>
          <a:lstStyle>
            <a:lvl1pPr>
              <a:defRPr sz="900">
                <a:solidFill>
                  <a:srgbClr val="045C75"/>
                </a:solidFill>
                <a:latin typeface="Constantia" panose="02030602050306030303" pitchFamily="18" charset="0"/>
                <a:cs typeface="Arial" panose="020B0604020202020204" pitchFamily="34" charset="0"/>
              </a:defRPr>
            </a:lvl1pPr>
          </a:lstStyle>
          <a:p>
            <a:fld id="{B2B64620-86E1-40CA-A770-702F55E5464E}" type="datetime1">
              <a:rPr lang="ru-RU" altLang="ru-RU"/>
              <a:pPr/>
              <a:t>20.11.2017</a:t>
            </a:fld>
            <a:endParaRPr lang="en-US" altLang="en-US"/>
          </a:p>
        </p:txBody>
      </p:sp>
      <p:sp>
        <p:nvSpPr>
          <p:cNvPr id="1031" name="Rectangle 21"/>
          <p:cNvSpPr>
            <a:spLocks noGrp="1"/>
          </p:cNvSpPr>
          <p:nvPr>
            <p:ph type="ftr" sz="quarter" idx="3"/>
          </p:nvPr>
        </p:nvSpPr>
        <p:spPr bwMode="auto">
          <a:xfrm>
            <a:off x="2590800" y="6356352"/>
            <a:ext cx="2895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900">
                <a:solidFill>
                  <a:srgbClr val="045C75"/>
                </a:solidFill>
                <a:latin typeface="Constantia" panose="02030602050306030303" pitchFamily="18" charset="0"/>
                <a:cs typeface="Arial" panose="020B0604020202020204" pitchFamily="34" charset="0"/>
              </a:defRPr>
            </a:lvl1pPr>
          </a:lstStyle>
          <a:p>
            <a:endParaRPr lang="en-US" altLang="en-US"/>
          </a:p>
        </p:txBody>
      </p:sp>
      <p:sp>
        <p:nvSpPr>
          <p:cNvPr id="18" name="Rectangle 17"/>
          <p:cNvSpPr>
            <a:spLocks noGrp="1"/>
          </p:cNvSpPr>
          <p:nvPr>
            <p:ph type="sldNum" sz="quarter" idx="4"/>
          </p:nvPr>
        </p:nvSpPr>
        <p:spPr>
          <a:xfrm>
            <a:off x="8077200" y="6356352"/>
            <a:ext cx="609600" cy="365125"/>
          </a:xfrm>
          <a:prstGeom prst="rect">
            <a:avLst/>
          </a:prstGeom>
        </p:spPr>
        <p:txBody>
          <a:bodyPr vert="horz" wrap="square" lIns="0" tIns="0" rIns="0" bIns="0" numCol="1" anchor="b" anchorCtr="0" compatLnSpc="1">
            <a:prstTxWarp prst="textNoShape">
              <a:avLst/>
            </a:prstTxWarp>
          </a:bodyPr>
          <a:lstStyle>
            <a:lvl1pPr algn="r">
              <a:defRPr sz="900">
                <a:solidFill>
                  <a:srgbClr val="045C75"/>
                </a:solidFill>
                <a:latin typeface="Constantia" panose="02030602050306030303" pitchFamily="18" charset="0"/>
                <a:cs typeface="Arial" panose="020B0604020202020204" pitchFamily="34" charset="0"/>
              </a:defRPr>
            </a:lvl1pPr>
          </a:lstStyle>
          <a:p>
            <a:fld id="{FC608377-815F-4298-B3F7-9A78B6037327}" type="slidenum">
              <a:rPr lang="en-US" altLang="ru-RU"/>
              <a:pPr/>
              <a:t>‹#›</a:t>
            </a:fld>
            <a:endParaRPr lang="en-US" altLang="ru-RU"/>
          </a:p>
        </p:txBody>
      </p:sp>
      <p:grpSp>
        <p:nvGrpSpPr>
          <p:cNvPr id="37897" name="Group 9"/>
          <p:cNvGrpSpPr>
            <a:grpSpLocks/>
          </p:cNvGrpSpPr>
          <p:nvPr/>
        </p:nvGrpSpPr>
        <p:grpSpPr bwMode="auto">
          <a:xfrm>
            <a:off x="-19049" y="203200"/>
            <a:ext cx="9180513" cy="647700"/>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spTree>
    <p:extLst>
      <p:ext uri="{BB962C8B-B14F-4D97-AF65-F5344CB8AC3E}">
        <p14:creationId xmlns:p14="http://schemas.microsoft.com/office/powerpoint/2010/main" val="24827247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marL="257175" indent="-257175" algn="l" defTabSz="-10404872" rtl="0" eaLnBrk="1" fontAlgn="base" hangingPunct="1">
        <a:spcBef>
          <a:spcPct val="0"/>
        </a:spcBef>
        <a:spcAft>
          <a:spcPct val="0"/>
        </a:spcAft>
        <a:defRPr sz="3750">
          <a:solidFill>
            <a:schemeClr val="tx2"/>
          </a:solidFill>
          <a:latin typeface="+mj-lt"/>
          <a:ea typeface="MS PGothic" panose="020B0600070205080204" pitchFamily="34" charset="-128"/>
          <a:cs typeface="ＭＳ Ｐゴシック" charset="0"/>
        </a:defRPr>
      </a:lvl1pPr>
      <a:lvl2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2pPr>
      <a:lvl3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3pPr>
      <a:lvl4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4pPr>
      <a:lvl5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5pPr>
      <a:lvl6pPr marL="600075" indent="-257175" algn="l" defTabSz="-10404872" rtl="0" eaLnBrk="1" fontAlgn="base" hangingPunct="1">
        <a:spcBef>
          <a:spcPct val="0"/>
        </a:spcBef>
        <a:spcAft>
          <a:spcPct val="0"/>
        </a:spcAft>
        <a:defRPr sz="3750">
          <a:solidFill>
            <a:schemeClr val="tx2"/>
          </a:solidFill>
          <a:latin typeface="Calibri" pitchFamily="34" charset="0"/>
        </a:defRPr>
      </a:lvl6pPr>
      <a:lvl7pPr marL="942975" indent="-257175" algn="l" defTabSz="-10404872" rtl="0" eaLnBrk="1" fontAlgn="base" hangingPunct="1">
        <a:spcBef>
          <a:spcPct val="0"/>
        </a:spcBef>
        <a:spcAft>
          <a:spcPct val="0"/>
        </a:spcAft>
        <a:defRPr sz="3750">
          <a:solidFill>
            <a:schemeClr val="tx2"/>
          </a:solidFill>
          <a:latin typeface="Calibri" pitchFamily="34" charset="0"/>
        </a:defRPr>
      </a:lvl7pPr>
      <a:lvl8pPr marL="1285875" indent="-257175" algn="l" defTabSz="-10404872" rtl="0" eaLnBrk="1" fontAlgn="base" hangingPunct="1">
        <a:spcBef>
          <a:spcPct val="0"/>
        </a:spcBef>
        <a:spcAft>
          <a:spcPct val="0"/>
        </a:spcAft>
        <a:defRPr sz="3750">
          <a:solidFill>
            <a:schemeClr val="tx2"/>
          </a:solidFill>
          <a:latin typeface="Calibri" pitchFamily="34" charset="0"/>
        </a:defRPr>
      </a:lvl8pPr>
      <a:lvl9pPr marL="1628775" indent="-257175" algn="l" defTabSz="-10404872" rtl="0" eaLnBrk="1" fontAlgn="base" hangingPunct="1">
        <a:spcBef>
          <a:spcPct val="0"/>
        </a:spcBef>
        <a:spcAft>
          <a:spcPct val="0"/>
        </a:spcAft>
        <a:defRPr sz="3750">
          <a:solidFill>
            <a:schemeClr val="tx2"/>
          </a:solidFill>
          <a:latin typeface="Calibri" pitchFamily="34" charset="0"/>
        </a:defRPr>
      </a:lvl9pPr>
    </p:titleStyle>
    <p:bodyStyle>
      <a:lvl1pPr marL="257175" indent="-257175" algn="l" defTabSz="-10404872" rtl="0" eaLnBrk="1" fontAlgn="base" hangingPunct="1">
        <a:spcBef>
          <a:spcPct val="20000"/>
        </a:spcBef>
        <a:spcAft>
          <a:spcPct val="0"/>
        </a:spcAft>
        <a:buClr>
          <a:srgbClr val="0BD0D9"/>
        </a:buClr>
        <a:buSzPct val="95000"/>
        <a:buFont typeface="Wingdings 2" panose="05020102010507070707" pitchFamily="18" charset="2"/>
        <a:buChar char=""/>
        <a:defRPr sz="1950">
          <a:solidFill>
            <a:schemeClr val="tx1"/>
          </a:solidFill>
          <a:latin typeface="+mn-lt"/>
          <a:ea typeface="MS PGothic" panose="020B0600070205080204" pitchFamily="34" charset="-128"/>
          <a:cs typeface="ＭＳ Ｐゴシック" charset="0"/>
        </a:defRPr>
      </a:lvl1pPr>
      <a:lvl2pPr marL="557213" indent="-214313" algn="l" defTabSz="-10404872" rtl="0" eaLnBrk="1" fontAlgn="base" hangingPunct="1">
        <a:spcBef>
          <a:spcPct val="20000"/>
        </a:spcBef>
        <a:spcAft>
          <a:spcPct val="0"/>
        </a:spcAft>
        <a:buClr>
          <a:schemeClr val="accent1"/>
        </a:buClr>
        <a:buSzPct val="85000"/>
        <a:buFont typeface="Wingdings 2" panose="05020102010507070707" pitchFamily="18" charset="2"/>
        <a:buChar char=""/>
        <a:defRPr sz="1800">
          <a:solidFill>
            <a:schemeClr val="tx1"/>
          </a:solidFill>
          <a:latin typeface="+mn-lt"/>
          <a:ea typeface="MS PGothic" panose="020B0600070205080204" pitchFamily="34" charset="-128"/>
        </a:defRPr>
      </a:lvl2pPr>
      <a:lvl3pPr marL="857250" indent="-171450" algn="l" defTabSz="-10404872" rtl="0" eaLnBrk="1" fontAlgn="base" hangingPunct="1">
        <a:spcBef>
          <a:spcPct val="20000"/>
        </a:spcBef>
        <a:spcAft>
          <a:spcPct val="0"/>
        </a:spcAft>
        <a:buClr>
          <a:schemeClr val="accent2"/>
        </a:buClr>
        <a:buSzPct val="70000"/>
        <a:buFont typeface="Wingdings 2" panose="05020102010507070707" pitchFamily="18" charset="2"/>
        <a:buChar char=""/>
        <a:defRPr sz="1575">
          <a:solidFill>
            <a:schemeClr val="tx1"/>
          </a:solidFill>
          <a:latin typeface="+mn-lt"/>
          <a:ea typeface="MS PGothic" panose="020B0600070205080204" pitchFamily="34" charset="-128"/>
        </a:defRPr>
      </a:lvl3pPr>
      <a:lvl4pPr marL="1200150" indent="-171450" algn="l" defTabSz="-10404872" rtl="0" eaLnBrk="1" fontAlgn="base" hangingPunct="1">
        <a:spcBef>
          <a:spcPct val="20000"/>
        </a:spcBef>
        <a:spcAft>
          <a:spcPct val="0"/>
        </a:spcAft>
        <a:buClr>
          <a:srgbClr val="0BD0D9"/>
        </a:buClr>
        <a:buSzPct val="65000"/>
        <a:buFont typeface="Wingdings 2" panose="05020102010507070707" pitchFamily="18" charset="2"/>
        <a:buChar char=""/>
        <a:defRPr sz="1500">
          <a:solidFill>
            <a:schemeClr val="tx1"/>
          </a:solidFill>
          <a:latin typeface="+mn-lt"/>
          <a:ea typeface="MS PGothic" panose="020B0600070205080204" pitchFamily="34" charset="-128"/>
        </a:defRPr>
      </a:lvl4pPr>
      <a:lvl5pPr marL="1543050" indent="-171450" algn="l" defTabSz="-10404872" rtl="0" eaLnBrk="1" fontAlgn="base" hangingPunct="1">
        <a:spcBef>
          <a:spcPct val="20000"/>
        </a:spcBef>
        <a:spcAft>
          <a:spcPct val="0"/>
        </a:spcAft>
        <a:buClr>
          <a:srgbClr val="10CF9B"/>
        </a:buClr>
        <a:buSzPct val="65000"/>
        <a:buFont typeface="Wingdings 2" panose="05020102010507070707" pitchFamily="18" charset="2"/>
        <a:buChar char=""/>
        <a:defRPr sz="1500">
          <a:solidFill>
            <a:schemeClr val="tx1"/>
          </a:solidFill>
          <a:latin typeface="+mn-lt"/>
          <a:ea typeface="MS PGothic" panose="020B0600070205080204" pitchFamily="34" charset="-128"/>
        </a:defRPr>
      </a:lvl5pPr>
      <a:lvl6pPr marL="18859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6pPr>
      <a:lvl7pPr marL="22288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7pPr>
      <a:lvl8pPr marL="25717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8pPr>
      <a:lvl9pPr marL="29146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8"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nvGrpSpPr>
          <p:cNvPr id="50180" name="Group 9"/>
          <p:cNvGrpSpPr>
            <a:grpSpLocks/>
          </p:cNvGrpSpPr>
          <p:nvPr/>
        </p:nvGrpSpPr>
        <p:grpSpPr bwMode="auto">
          <a:xfrm>
            <a:off x="-19049" y="203200"/>
            <a:ext cx="9180513" cy="647700"/>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350">
                <a:latin typeface="Constantia" pitchFamily="18" charset="0"/>
                <a:ea typeface="+mn-ea"/>
              </a:endParaRPr>
            </a:p>
          </p:txBody>
        </p:sp>
      </p:grpSp>
      <p:sp>
        <p:nvSpPr>
          <p:cNvPr id="50181"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50182" name="Rectangle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Rectangle 13"/>
          <p:cNvSpPr>
            <a:spLocks noGrp="1"/>
          </p:cNvSpPr>
          <p:nvPr>
            <p:ph type="dt" sz="half" idx="2"/>
          </p:nvPr>
        </p:nvSpPr>
        <p:spPr>
          <a:xfrm>
            <a:off x="457200" y="6356352"/>
            <a:ext cx="2133600" cy="365125"/>
          </a:xfrm>
          <a:prstGeom prst="rect">
            <a:avLst/>
          </a:prstGeom>
        </p:spPr>
        <p:txBody>
          <a:bodyPr vert="horz" wrap="square" lIns="0" tIns="0" rIns="0" bIns="0" numCol="1" anchor="b" anchorCtr="0" compatLnSpc="1">
            <a:prstTxWarp prst="textNoShape">
              <a:avLst/>
            </a:prstTxWarp>
          </a:bodyPr>
          <a:lstStyle>
            <a:lvl1pPr>
              <a:defRPr sz="900">
                <a:solidFill>
                  <a:srgbClr val="D1EAEE"/>
                </a:solidFill>
                <a:latin typeface="Constantia" panose="02030602050306030303" pitchFamily="18" charset="0"/>
                <a:cs typeface="Arial" panose="020B0604020202020204" pitchFamily="34" charset="0"/>
              </a:defRPr>
            </a:lvl1pPr>
          </a:lstStyle>
          <a:p>
            <a:fld id="{8DE32A23-C45C-4D3E-8E80-469065868E3D}" type="datetime1">
              <a:rPr lang="ru-RU" altLang="ru-RU"/>
              <a:pPr/>
              <a:t>20.11.2017</a:t>
            </a:fld>
            <a:endParaRPr lang="en-US" altLang="en-US"/>
          </a:p>
        </p:txBody>
      </p:sp>
      <p:sp>
        <p:nvSpPr>
          <p:cNvPr id="15" name="Rectangle 10"/>
          <p:cNvSpPr>
            <a:spLocks noGrp="1"/>
          </p:cNvSpPr>
          <p:nvPr>
            <p:ph type="ftr" sz="quarter" idx="3"/>
          </p:nvPr>
        </p:nvSpPr>
        <p:spPr bwMode="auto">
          <a:xfrm>
            <a:off x="2590800" y="6356352"/>
            <a:ext cx="2895600" cy="365125"/>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sz="900">
                <a:solidFill>
                  <a:srgbClr val="D1EAEE"/>
                </a:solidFill>
                <a:latin typeface="Constantia" panose="02030602050306030303" pitchFamily="18" charset="0"/>
                <a:cs typeface="Arial" panose="020B0604020202020204" pitchFamily="34" charset="0"/>
              </a:defRPr>
            </a:lvl1pPr>
          </a:lstStyle>
          <a:p>
            <a:endParaRPr lang="en-US" altLang="en-US"/>
          </a:p>
        </p:txBody>
      </p:sp>
      <p:sp>
        <p:nvSpPr>
          <p:cNvPr id="16" name="Rectangle 15"/>
          <p:cNvSpPr>
            <a:spLocks noGrp="1"/>
          </p:cNvSpPr>
          <p:nvPr>
            <p:ph type="sldNum" sz="quarter" idx="4"/>
          </p:nvPr>
        </p:nvSpPr>
        <p:spPr>
          <a:xfrm>
            <a:off x="8077200" y="6356352"/>
            <a:ext cx="609600" cy="365125"/>
          </a:xfrm>
          <a:prstGeom prst="rect">
            <a:avLst/>
          </a:prstGeom>
        </p:spPr>
        <p:txBody>
          <a:bodyPr vert="horz" wrap="square" lIns="0" tIns="0" rIns="0" bIns="0" numCol="1" anchor="b" anchorCtr="0" compatLnSpc="1">
            <a:prstTxWarp prst="textNoShape">
              <a:avLst/>
            </a:prstTxWarp>
          </a:bodyPr>
          <a:lstStyle>
            <a:lvl1pPr algn="r">
              <a:defRPr sz="900">
                <a:solidFill>
                  <a:srgbClr val="D1EAEE"/>
                </a:solidFill>
                <a:latin typeface="Constantia" panose="02030602050306030303" pitchFamily="18" charset="0"/>
                <a:cs typeface="Arial" panose="020B0604020202020204" pitchFamily="34" charset="0"/>
              </a:defRPr>
            </a:lvl1pPr>
          </a:lstStyle>
          <a:p>
            <a:fld id="{CE5A9D75-10EA-41A5-8768-41484AC9D6B0}" type="slidenum">
              <a:rPr lang="en-US" altLang="ru-RU"/>
              <a:pPr/>
              <a:t>‹#›</a:t>
            </a:fld>
            <a:endParaRPr lang="en-US" altLang="ru-RU"/>
          </a:p>
        </p:txBody>
      </p:sp>
    </p:spTree>
    <p:extLst>
      <p:ext uri="{BB962C8B-B14F-4D97-AF65-F5344CB8AC3E}">
        <p14:creationId xmlns:p14="http://schemas.microsoft.com/office/powerpoint/2010/main" val="248654280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marL="257175" indent="-257175" algn="l" defTabSz="-10404872" rtl="0" eaLnBrk="1" fontAlgn="base" hangingPunct="1">
        <a:spcBef>
          <a:spcPct val="0"/>
        </a:spcBef>
        <a:spcAft>
          <a:spcPct val="0"/>
        </a:spcAft>
        <a:defRPr sz="3750">
          <a:solidFill>
            <a:schemeClr val="tx2"/>
          </a:solidFill>
          <a:latin typeface="+mj-lt"/>
          <a:ea typeface="MS PGothic" panose="020B0600070205080204" pitchFamily="34" charset="-128"/>
          <a:cs typeface="ＭＳ Ｐゴシック" charset="0"/>
        </a:defRPr>
      </a:lvl1pPr>
      <a:lvl2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2pPr>
      <a:lvl3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3pPr>
      <a:lvl4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4pPr>
      <a:lvl5pPr marL="257175" indent="-257175" algn="l" defTabSz="-10404872" rtl="0" eaLnBrk="1" fontAlgn="base" hangingPunct="1">
        <a:spcBef>
          <a:spcPct val="0"/>
        </a:spcBef>
        <a:spcAft>
          <a:spcPct val="0"/>
        </a:spcAft>
        <a:defRPr sz="3750">
          <a:solidFill>
            <a:schemeClr val="tx2"/>
          </a:solidFill>
          <a:latin typeface="Calibri" pitchFamily="34" charset="0"/>
          <a:ea typeface="MS PGothic" panose="020B0600070205080204" pitchFamily="34" charset="-128"/>
          <a:cs typeface="ＭＳ Ｐゴシック" charset="0"/>
        </a:defRPr>
      </a:lvl5pPr>
      <a:lvl6pPr marL="600075" indent="-257175" algn="l" defTabSz="-10404872" rtl="0" eaLnBrk="1" fontAlgn="base" hangingPunct="1">
        <a:spcBef>
          <a:spcPct val="0"/>
        </a:spcBef>
        <a:spcAft>
          <a:spcPct val="0"/>
        </a:spcAft>
        <a:defRPr sz="3750">
          <a:solidFill>
            <a:schemeClr val="tx2"/>
          </a:solidFill>
          <a:latin typeface="Calibri" pitchFamily="34" charset="0"/>
        </a:defRPr>
      </a:lvl6pPr>
      <a:lvl7pPr marL="942975" indent="-257175" algn="l" defTabSz="-10404872" rtl="0" eaLnBrk="1" fontAlgn="base" hangingPunct="1">
        <a:spcBef>
          <a:spcPct val="0"/>
        </a:spcBef>
        <a:spcAft>
          <a:spcPct val="0"/>
        </a:spcAft>
        <a:defRPr sz="3750">
          <a:solidFill>
            <a:schemeClr val="tx2"/>
          </a:solidFill>
          <a:latin typeface="Calibri" pitchFamily="34" charset="0"/>
        </a:defRPr>
      </a:lvl7pPr>
      <a:lvl8pPr marL="1285875" indent="-257175" algn="l" defTabSz="-10404872" rtl="0" eaLnBrk="1" fontAlgn="base" hangingPunct="1">
        <a:spcBef>
          <a:spcPct val="0"/>
        </a:spcBef>
        <a:spcAft>
          <a:spcPct val="0"/>
        </a:spcAft>
        <a:defRPr sz="3750">
          <a:solidFill>
            <a:schemeClr val="tx2"/>
          </a:solidFill>
          <a:latin typeface="Calibri" pitchFamily="34" charset="0"/>
        </a:defRPr>
      </a:lvl8pPr>
      <a:lvl9pPr marL="1628775" indent="-257175" algn="l" defTabSz="-10404872" rtl="0" eaLnBrk="1" fontAlgn="base" hangingPunct="1">
        <a:spcBef>
          <a:spcPct val="0"/>
        </a:spcBef>
        <a:spcAft>
          <a:spcPct val="0"/>
        </a:spcAft>
        <a:defRPr sz="3750">
          <a:solidFill>
            <a:schemeClr val="tx2"/>
          </a:solidFill>
          <a:latin typeface="Calibri" pitchFamily="34" charset="0"/>
        </a:defRPr>
      </a:lvl9pPr>
    </p:titleStyle>
    <p:bodyStyle>
      <a:lvl1pPr marL="257175" indent="-257175" algn="l" defTabSz="-10404872" rtl="0" eaLnBrk="1" fontAlgn="base" hangingPunct="1">
        <a:spcBef>
          <a:spcPct val="20000"/>
        </a:spcBef>
        <a:spcAft>
          <a:spcPct val="0"/>
        </a:spcAft>
        <a:buClr>
          <a:srgbClr val="0BD0D9"/>
        </a:buClr>
        <a:buSzPct val="95000"/>
        <a:buFont typeface="Wingdings 2" panose="05020102010507070707" pitchFamily="18" charset="2"/>
        <a:buChar char=""/>
        <a:defRPr sz="1950">
          <a:solidFill>
            <a:schemeClr val="tx1"/>
          </a:solidFill>
          <a:latin typeface="+mn-lt"/>
          <a:ea typeface="MS PGothic" panose="020B0600070205080204" pitchFamily="34" charset="-128"/>
          <a:cs typeface="ＭＳ Ｐゴシック" charset="0"/>
        </a:defRPr>
      </a:lvl1pPr>
      <a:lvl2pPr marL="557213" indent="-214313" algn="l" defTabSz="-10404872" rtl="0" eaLnBrk="1" fontAlgn="base" hangingPunct="1">
        <a:spcBef>
          <a:spcPct val="20000"/>
        </a:spcBef>
        <a:spcAft>
          <a:spcPct val="0"/>
        </a:spcAft>
        <a:buClr>
          <a:schemeClr val="accent1"/>
        </a:buClr>
        <a:buSzPct val="85000"/>
        <a:buFont typeface="Wingdings 2" panose="05020102010507070707" pitchFamily="18" charset="2"/>
        <a:buChar char=""/>
        <a:defRPr sz="1800">
          <a:solidFill>
            <a:schemeClr val="tx1"/>
          </a:solidFill>
          <a:latin typeface="+mn-lt"/>
          <a:ea typeface="MS PGothic" panose="020B0600070205080204" pitchFamily="34" charset="-128"/>
        </a:defRPr>
      </a:lvl2pPr>
      <a:lvl3pPr marL="857250" indent="-171450" algn="l" defTabSz="-10404872" rtl="0" eaLnBrk="1" fontAlgn="base" hangingPunct="1">
        <a:spcBef>
          <a:spcPct val="20000"/>
        </a:spcBef>
        <a:spcAft>
          <a:spcPct val="0"/>
        </a:spcAft>
        <a:buClr>
          <a:schemeClr val="accent2"/>
        </a:buClr>
        <a:buSzPct val="70000"/>
        <a:buFont typeface="Wingdings 2" panose="05020102010507070707" pitchFamily="18" charset="2"/>
        <a:buChar char=""/>
        <a:defRPr sz="1575">
          <a:solidFill>
            <a:schemeClr val="tx1"/>
          </a:solidFill>
          <a:latin typeface="+mn-lt"/>
          <a:ea typeface="MS PGothic" panose="020B0600070205080204" pitchFamily="34" charset="-128"/>
        </a:defRPr>
      </a:lvl3pPr>
      <a:lvl4pPr marL="1200150" indent="-171450" algn="l" defTabSz="-10404872" rtl="0" eaLnBrk="1" fontAlgn="base" hangingPunct="1">
        <a:spcBef>
          <a:spcPct val="20000"/>
        </a:spcBef>
        <a:spcAft>
          <a:spcPct val="0"/>
        </a:spcAft>
        <a:buClr>
          <a:srgbClr val="0BD0D9"/>
        </a:buClr>
        <a:buSzPct val="65000"/>
        <a:buFont typeface="Wingdings 2" panose="05020102010507070707" pitchFamily="18" charset="2"/>
        <a:buChar char=""/>
        <a:defRPr sz="1500">
          <a:solidFill>
            <a:schemeClr val="tx1"/>
          </a:solidFill>
          <a:latin typeface="+mn-lt"/>
          <a:ea typeface="MS PGothic" panose="020B0600070205080204" pitchFamily="34" charset="-128"/>
        </a:defRPr>
      </a:lvl4pPr>
      <a:lvl5pPr marL="1543050" indent="-171450" algn="l" defTabSz="-10404872" rtl="0" eaLnBrk="1" fontAlgn="base" hangingPunct="1">
        <a:spcBef>
          <a:spcPct val="20000"/>
        </a:spcBef>
        <a:spcAft>
          <a:spcPct val="0"/>
        </a:spcAft>
        <a:buClr>
          <a:srgbClr val="10CF9B"/>
        </a:buClr>
        <a:buSzPct val="65000"/>
        <a:buFont typeface="Wingdings 2" panose="05020102010507070707" pitchFamily="18" charset="2"/>
        <a:buChar char=""/>
        <a:defRPr sz="1500">
          <a:solidFill>
            <a:schemeClr val="tx1"/>
          </a:solidFill>
          <a:latin typeface="+mn-lt"/>
          <a:ea typeface="MS PGothic" panose="020B0600070205080204" pitchFamily="34" charset="-128"/>
        </a:defRPr>
      </a:lvl5pPr>
      <a:lvl6pPr marL="18859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6pPr>
      <a:lvl7pPr marL="22288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7pPr>
      <a:lvl8pPr marL="25717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8pPr>
      <a:lvl9pPr marL="29146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elov@meteo.ru"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ceandataportal.net/portal/portal/goos/data" TargetMode="External"/><Relationship Id="rId7" Type="http://schemas.openxmlformats.org/officeDocument/2006/relationships/image" Target="../media/image38.png"/><Relationship Id="rId2" Type="http://schemas.openxmlformats.org/officeDocument/2006/relationships/hyperlink" Target="http://www.oceandataportal.net/portal/portal/odp2/interoperability"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www.iod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http://www.oceandataportal.net/" TargetMode="External"/><Relationship Id="rId4" Type="http://schemas.openxmlformats.org/officeDocument/2006/relationships/hyperlink" Target="http://www.oceandataportal.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4.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p:cNvSpPr>
          <p:nvPr/>
        </p:nvSpPr>
        <p:spPr bwMode="auto">
          <a:xfrm>
            <a:off x="689811" y="2457451"/>
            <a:ext cx="6795649"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defTabSz="-13873163" eaLnBrk="0" hangingPunct="0">
              <a:defRPr sz="2400">
                <a:solidFill>
                  <a:schemeClr val="tx1"/>
                </a:solidFill>
                <a:latin typeface="Cambria" panose="02040503050406030204" pitchFamily="18" charset="0"/>
                <a:ea typeface="MS PGothic" panose="020B0600070205080204" pitchFamily="34" charset="-128"/>
              </a:defRPr>
            </a:lvl1pPr>
            <a:lvl2pPr marL="742950" indent="-285750" defTabSz="-13873163" eaLnBrk="0" hangingPunct="0">
              <a:defRPr sz="2400">
                <a:solidFill>
                  <a:schemeClr val="tx1"/>
                </a:solidFill>
                <a:latin typeface="Cambria" panose="02040503050406030204" pitchFamily="18" charset="0"/>
                <a:ea typeface="MS PGothic" panose="020B0600070205080204" pitchFamily="34" charset="-128"/>
              </a:defRPr>
            </a:lvl2pPr>
            <a:lvl3pPr marL="1143000" indent="-228600" defTabSz="-13873163" eaLnBrk="0" hangingPunct="0">
              <a:defRPr sz="2400">
                <a:solidFill>
                  <a:schemeClr val="tx1"/>
                </a:solidFill>
                <a:latin typeface="Cambria" panose="02040503050406030204" pitchFamily="18" charset="0"/>
                <a:ea typeface="MS PGothic" panose="020B0600070205080204" pitchFamily="34" charset="-128"/>
              </a:defRPr>
            </a:lvl3pPr>
            <a:lvl4pPr marL="1600200" indent="-228600" defTabSz="-13873163" eaLnBrk="0" hangingPunct="0">
              <a:defRPr sz="2400">
                <a:solidFill>
                  <a:schemeClr val="tx1"/>
                </a:solidFill>
                <a:latin typeface="Cambria" panose="02040503050406030204" pitchFamily="18" charset="0"/>
                <a:ea typeface="MS PGothic" panose="020B0600070205080204" pitchFamily="34" charset="-128"/>
              </a:defRPr>
            </a:lvl4pPr>
            <a:lvl5pPr marL="2057400" indent="-228600" defTabSz="-13873163" eaLnBrk="0" hangingPunct="0">
              <a:defRPr sz="2400">
                <a:solidFill>
                  <a:schemeClr val="tx1"/>
                </a:solidFill>
                <a:latin typeface="Cambria" panose="02040503050406030204" pitchFamily="18" charset="0"/>
                <a:ea typeface="MS PGothic" panose="020B0600070205080204" pitchFamily="34" charset="-128"/>
              </a:defRPr>
            </a:lvl5pPr>
            <a:lvl6pPr marL="25146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gn="ctr"/>
            <a:r>
              <a:rPr lang="en-US" altLang="ru-RU" sz="2700" b="1" dirty="0">
                <a:solidFill>
                  <a:schemeClr val="tx2"/>
                </a:solidFill>
                <a:latin typeface="Candara" panose="020E0502030303020204" pitchFamily="34" charset="0"/>
              </a:rPr>
              <a:t>IODE Ocean Data Portal – </a:t>
            </a:r>
            <a:r>
              <a:rPr lang="en-US" altLang="ru-RU" sz="2700" b="1" dirty="0" smtClean="0">
                <a:solidFill>
                  <a:schemeClr val="tx2"/>
                </a:solidFill>
                <a:latin typeface="Candara" panose="020E0502030303020204" pitchFamily="34" charset="0"/>
              </a:rPr>
              <a:t>towards interoperability with WIS</a:t>
            </a:r>
            <a:endParaRPr lang="ru-RU" altLang="ru-RU" sz="2700" dirty="0">
              <a:solidFill>
                <a:schemeClr val="tx2"/>
              </a:solidFill>
              <a:latin typeface="Candara" panose="020E0502030303020204" pitchFamily="34" charset="0"/>
            </a:endParaRPr>
          </a:p>
        </p:txBody>
      </p:sp>
      <p:sp>
        <p:nvSpPr>
          <p:cNvPr id="63490" name="Rectangle 3"/>
          <p:cNvSpPr>
            <a:spLocks/>
          </p:cNvSpPr>
          <p:nvPr/>
        </p:nvSpPr>
        <p:spPr bwMode="auto">
          <a:xfrm>
            <a:off x="1656160" y="4466350"/>
            <a:ext cx="7114861" cy="150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3163" eaLnBrk="0" hangingPunct="0">
              <a:defRPr sz="2400">
                <a:solidFill>
                  <a:schemeClr val="tx1"/>
                </a:solidFill>
                <a:latin typeface="Cambria" panose="02040503050406030204" pitchFamily="18" charset="0"/>
                <a:ea typeface="MS PGothic" panose="020B0600070205080204" pitchFamily="34" charset="-128"/>
              </a:defRPr>
            </a:lvl1pPr>
            <a:lvl2pPr marL="742950" indent="-285750" defTabSz="-13873163" eaLnBrk="0" hangingPunct="0">
              <a:defRPr sz="2400">
                <a:solidFill>
                  <a:schemeClr val="tx1"/>
                </a:solidFill>
                <a:latin typeface="Cambria" panose="02040503050406030204" pitchFamily="18" charset="0"/>
                <a:ea typeface="MS PGothic" panose="020B0600070205080204" pitchFamily="34" charset="-128"/>
              </a:defRPr>
            </a:lvl2pPr>
            <a:lvl3pPr marL="1143000" indent="-228600" defTabSz="-13873163" eaLnBrk="0" hangingPunct="0">
              <a:defRPr sz="2400">
                <a:solidFill>
                  <a:schemeClr val="tx1"/>
                </a:solidFill>
                <a:latin typeface="Cambria" panose="02040503050406030204" pitchFamily="18" charset="0"/>
                <a:ea typeface="MS PGothic" panose="020B0600070205080204" pitchFamily="34" charset="-128"/>
              </a:defRPr>
            </a:lvl3pPr>
            <a:lvl4pPr marL="1600200" indent="-228600" defTabSz="-13873163" eaLnBrk="0" hangingPunct="0">
              <a:defRPr sz="2400">
                <a:solidFill>
                  <a:schemeClr val="tx1"/>
                </a:solidFill>
                <a:latin typeface="Cambria" panose="02040503050406030204" pitchFamily="18" charset="0"/>
                <a:ea typeface="MS PGothic" panose="020B0600070205080204" pitchFamily="34" charset="-128"/>
              </a:defRPr>
            </a:lvl4pPr>
            <a:lvl5pPr marL="2057400" indent="-228600" defTabSz="-13873163" eaLnBrk="0" hangingPunct="0">
              <a:defRPr sz="2400">
                <a:solidFill>
                  <a:schemeClr val="tx1"/>
                </a:solidFill>
                <a:latin typeface="Cambria" panose="02040503050406030204" pitchFamily="18" charset="0"/>
                <a:ea typeface="MS PGothic" panose="020B0600070205080204" pitchFamily="34" charset="-128"/>
              </a:defRPr>
            </a:lvl5pPr>
            <a:lvl6pPr marL="25146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gn="r">
              <a:spcBef>
                <a:spcPct val="20000"/>
              </a:spcBef>
              <a:buClr>
                <a:srgbClr val="0BD0D9"/>
              </a:buClr>
              <a:buSzPct val="95000"/>
              <a:buFont typeface="Wingdings 2" panose="05020102010507070707" pitchFamily="18" charset="2"/>
              <a:buNone/>
            </a:pPr>
            <a:r>
              <a:rPr lang="en-US" altLang="ru-RU" sz="1800" i="1" dirty="0" smtClean="0">
                <a:latin typeface="Candara" panose="020E0502030303020204" pitchFamily="34" charset="0"/>
              </a:rPr>
              <a:t>Sergey Belov </a:t>
            </a:r>
            <a:r>
              <a:rPr lang="fr-FR" altLang="ru-RU" sz="1800" dirty="0" smtClean="0"/>
              <a:t> </a:t>
            </a:r>
          </a:p>
          <a:p>
            <a:pPr algn="r">
              <a:spcBef>
                <a:spcPct val="20000"/>
              </a:spcBef>
              <a:buClr>
                <a:srgbClr val="0BD0D9"/>
              </a:buClr>
              <a:buSzPct val="95000"/>
              <a:buFont typeface="Wingdings 2" panose="05020102010507070707" pitchFamily="18" charset="2"/>
              <a:buNone/>
            </a:pPr>
            <a:r>
              <a:rPr lang="fr-FR" sz="1350" i="1" dirty="0" smtClean="0"/>
              <a:t>Head of laboratory, Ph.D.</a:t>
            </a:r>
            <a:endParaRPr lang="fr-FR" sz="1350" i="1" dirty="0"/>
          </a:p>
          <a:p>
            <a:pPr algn="r">
              <a:spcBef>
                <a:spcPct val="20000"/>
              </a:spcBef>
              <a:buClr>
                <a:srgbClr val="0BD0D9"/>
              </a:buClr>
              <a:buSzPct val="95000"/>
              <a:buFont typeface="Wingdings 2" panose="05020102010507070707" pitchFamily="18" charset="2"/>
              <a:buNone/>
            </a:pPr>
            <a:r>
              <a:rPr lang="en-US" sz="1350" i="1" dirty="0" smtClean="0"/>
              <a:t>RIHMI-WDC</a:t>
            </a:r>
            <a:r>
              <a:rPr lang="fr-FR" sz="1350" i="1" dirty="0" smtClean="0"/>
              <a:t> </a:t>
            </a:r>
            <a:r>
              <a:rPr lang="fr-FR" sz="1350" i="1" dirty="0"/>
              <a:t>(</a:t>
            </a:r>
            <a:r>
              <a:rPr lang="en-US" sz="1350" i="1" dirty="0"/>
              <a:t>Russia</a:t>
            </a:r>
            <a:r>
              <a:rPr lang="fr-FR" sz="1350" i="1" dirty="0"/>
              <a:t>), </a:t>
            </a:r>
            <a:r>
              <a:rPr lang="en-US" sz="1350" i="1" dirty="0">
                <a:hlinkClick r:id="rId2"/>
              </a:rPr>
              <a:t>belov@meteo.ru</a:t>
            </a:r>
            <a:r>
              <a:rPr lang="en-US" sz="1350" i="1" dirty="0"/>
              <a:t> </a:t>
            </a:r>
            <a:r>
              <a:rPr lang="ru-RU" altLang="ru-RU" sz="1350" b="1" i="1" dirty="0">
                <a:latin typeface="Candara" panose="020E0502030303020204" pitchFamily="34" charset="0"/>
              </a:rPr>
              <a:t> </a:t>
            </a:r>
            <a:endParaRPr lang="en-US" altLang="ru-RU" sz="1350" b="1" i="1" dirty="0">
              <a:latin typeface="Candara" panose="020E0502030303020204" pitchFamily="34" charset="0"/>
            </a:endParaRPr>
          </a:p>
          <a:p>
            <a:pPr algn="r">
              <a:spcBef>
                <a:spcPct val="20000"/>
              </a:spcBef>
              <a:buClr>
                <a:srgbClr val="0BD0D9"/>
              </a:buClr>
              <a:buSzPct val="95000"/>
              <a:buFont typeface="Wingdings 2" panose="05020102010507070707" pitchFamily="18" charset="2"/>
              <a:buNone/>
            </a:pPr>
            <a:endParaRPr lang="ru-RU" altLang="ru-RU" sz="1350" b="1" i="1" dirty="0">
              <a:latin typeface="Candara" panose="020E0502030303020204" pitchFamily="34" charset="0"/>
            </a:endParaRPr>
          </a:p>
          <a:p>
            <a:pPr algn="r">
              <a:spcBef>
                <a:spcPct val="20000"/>
              </a:spcBef>
              <a:buClr>
                <a:srgbClr val="0BD0D9"/>
              </a:buClr>
              <a:buSzPct val="95000"/>
              <a:buFont typeface="Wingdings 2" panose="05020102010507070707" pitchFamily="18" charset="2"/>
              <a:buNone/>
            </a:pPr>
            <a:endParaRPr lang="ru-RU" altLang="ru-RU" sz="1350" i="1" dirty="0">
              <a:latin typeface="Candara" panose="020E0502030303020204" pitchFamily="34" charset="0"/>
            </a:endParaRPr>
          </a:p>
        </p:txBody>
      </p:sp>
      <p:pic>
        <p:nvPicPr>
          <p:cNvPr id="63491" name="Picture 6"/>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l="745" t="5031" r="372" b="2516"/>
          <a:stretch>
            <a:fillRect/>
          </a:stretch>
        </p:blipFill>
        <p:spPr bwMode="auto">
          <a:xfrm>
            <a:off x="3383757" y="3649395"/>
            <a:ext cx="4374356"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descr="кружка"/>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7382" y="3600579"/>
            <a:ext cx="238839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p:cNvSpPr>
          <p:nvPr/>
        </p:nvSpPr>
        <p:spPr bwMode="auto">
          <a:xfrm>
            <a:off x="304800" y="1082719"/>
            <a:ext cx="8020740"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defTabSz="-13873163" eaLnBrk="0" hangingPunct="0">
              <a:defRPr sz="2400">
                <a:solidFill>
                  <a:schemeClr val="tx1"/>
                </a:solidFill>
                <a:latin typeface="Cambria" panose="02040503050406030204" pitchFamily="18" charset="0"/>
                <a:ea typeface="MS PGothic" panose="020B0600070205080204" pitchFamily="34" charset="-128"/>
              </a:defRPr>
            </a:lvl1pPr>
            <a:lvl2pPr marL="742950" indent="-285750" defTabSz="-13873163" eaLnBrk="0" hangingPunct="0">
              <a:defRPr sz="2400">
                <a:solidFill>
                  <a:schemeClr val="tx1"/>
                </a:solidFill>
                <a:latin typeface="Cambria" panose="02040503050406030204" pitchFamily="18" charset="0"/>
                <a:ea typeface="MS PGothic" panose="020B0600070205080204" pitchFamily="34" charset="-128"/>
              </a:defRPr>
            </a:lvl2pPr>
            <a:lvl3pPr marL="1143000" indent="-228600" defTabSz="-13873163" eaLnBrk="0" hangingPunct="0">
              <a:defRPr sz="2400">
                <a:solidFill>
                  <a:schemeClr val="tx1"/>
                </a:solidFill>
                <a:latin typeface="Cambria" panose="02040503050406030204" pitchFamily="18" charset="0"/>
                <a:ea typeface="MS PGothic" panose="020B0600070205080204" pitchFamily="34" charset="-128"/>
              </a:defRPr>
            </a:lvl3pPr>
            <a:lvl4pPr marL="1600200" indent="-228600" defTabSz="-13873163" eaLnBrk="0" hangingPunct="0">
              <a:defRPr sz="2400">
                <a:solidFill>
                  <a:schemeClr val="tx1"/>
                </a:solidFill>
                <a:latin typeface="Cambria" panose="02040503050406030204" pitchFamily="18" charset="0"/>
                <a:ea typeface="MS PGothic" panose="020B0600070205080204" pitchFamily="34" charset="-128"/>
              </a:defRPr>
            </a:lvl4pPr>
            <a:lvl5pPr marL="2057400" indent="-228600" defTabSz="-13873163" eaLnBrk="0" hangingPunct="0">
              <a:defRPr sz="2400">
                <a:solidFill>
                  <a:schemeClr val="tx1"/>
                </a:solidFill>
                <a:latin typeface="Cambria" panose="02040503050406030204" pitchFamily="18" charset="0"/>
                <a:ea typeface="MS PGothic" panose="020B0600070205080204" pitchFamily="34" charset="-128"/>
              </a:defRPr>
            </a:lvl5pPr>
            <a:lvl6pPr marL="25146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gn="ctr"/>
            <a:r>
              <a:rPr lang="en-US" sz="2000" b="1" dirty="0"/>
              <a:t>First meeting of the Expert Team on the Evolution of WIS</a:t>
            </a:r>
          </a:p>
          <a:p>
            <a:pPr algn="ctr"/>
            <a:r>
              <a:rPr lang="en-US" sz="2200" b="1" i="1" dirty="0" smtClean="0"/>
              <a:t>21 – 23 November 2017, Geneva, Switzerland</a:t>
            </a:r>
            <a:endParaRPr lang="en-US" sz="2200" b="1" i="1" dirty="0"/>
          </a:p>
        </p:txBody>
      </p:sp>
    </p:spTree>
    <p:extLst>
      <p:ext uri="{BB962C8B-B14F-4D97-AF65-F5344CB8AC3E}">
        <p14:creationId xmlns:p14="http://schemas.microsoft.com/office/powerpoint/2010/main" val="1368717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txBox="1">
            <a:spLocks/>
          </p:cNvSpPr>
          <p:nvPr/>
        </p:nvSpPr>
        <p:spPr bwMode="auto">
          <a:xfrm>
            <a:off x="767419" y="906700"/>
            <a:ext cx="7991569"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a:t>
            </a:r>
            <a:r>
              <a:rPr lang="en-US" altLang="ru-RU" sz="4000" b="1" kern="0" dirty="0" smtClean="0">
                <a:latin typeface="Candara" panose="020E0502030303020204" pitchFamily="34" charset="0"/>
              </a:rPr>
              <a:t>framework tech features</a:t>
            </a:r>
            <a:endParaRPr lang="ru-RU" altLang="ru-RU" sz="4000" b="1" kern="0" dirty="0">
              <a:latin typeface="Candara" panose="020E0502030303020204" pitchFamily="34" charset="0"/>
            </a:endParaRPr>
          </a:p>
        </p:txBody>
      </p:sp>
      <p:sp>
        <p:nvSpPr>
          <p:cNvPr id="51" name="Объект 2"/>
          <p:cNvSpPr>
            <a:spLocks noGrp="1"/>
          </p:cNvSpPr>
          <p:nvPr>
            <p:ph idx="1"/>
          </p:nvPr>
        </p:nvSpPr>
        <p:spPr>
          <a:xfrm>
            <a:off x="457200" y="1732547"/>
            <a:ext cx="8229600" cy="4780548"/>
          </a:xfrm>
        </p:spPr>
        <p:txBody>
          <a:bodyPr/>
          <a:lstStyle/>
          <a:p>
            <a:pPr marL="0" indent="0">
              <a:buNone/>
            </a:pPr>
            <a:r>
              <a:rPr lang="en-US" sz="2000" b="1" dirty="0" smtClean="0"/>
              <a:t>Planned</a:t>
            </a:r>
            <a:endParaRPr lang="en-US" sz="2000" b="1" dirty="0"/>
          </a:p>
          <a:p>
            <a:pPr>
              <a:buFont typeface="Wingdings" panose="05000000000000000000" pitchFamily="2" charset="2"/>
              <a:buChar char="q"/>
            </a:pPr>
            <a:r>
              <a:rPr lang="en-US" sz="2000" dirty="0" smtClean="0"/>
              <a:t>SPARQL endpoints</a:t>
            </a:r>
          </a:p>
          <a:p>
            <a:pPr>
              <a:buFont typeface="Wingdings" panose="05000000000000000000" pitchFamily="2" charset="2"/>
              <a:buChar char="q"/>
            </a:pPr>
            <a:r>
              <a:rPr lang="en-US" sz="2000" dirty="0" smtClean="0"/>
              <a:t>OWL, RDF support</a:t>
            </a:r>
          </a:p>
          <a:p>
            <a:pPr>
              <a:buFont typeface="Wingdings" panose="05000000000000000000" pitchFamily="2" charset="2"/>
              <a:buChar char="q"/>
            </a:pPr>
            <a:r>
              <a:rPr lang="en-US" sz="2000" dirty="0" smtClean="0"/>
              <a:t>In-memory data grid services</a:t>
            </a:r>
          </a:p>
          <a:p>
            <a:pPr>
              <a:buFont typeface="Wingdings" panose="05000000000000000000" pitchFamily="2" charset="2"/>
              <a:buChar char="q"/>
            </a:pPr>
            <a:r>
              <a:rPr lang="en-US" sz="2000" dirty="0" smtClean="0"/>
              <a:t>Federated search services</a:t>
            </a:r>
          </a:p>
          <a:p>
            <a:pPr>
              <a:buFont typeface="Wingdings" panose="05000000000000000000" pitchFamily="2" charset="2"/>
              <a:buChar char="q"/>
            </a:pPr>
            <a:r>
              <a:rPr lang="en-US" sz="2000" dirty="0" smtClean="0"/>
              <a:t>Embedded integration with ERDDAP </a:t>
            </a:r>
          </a:p>
          <a:p>
            <a:pPr>
              <a:buFont typeface="Wingdings" panose="05000000000000000000" pitchFamily="2" charset="2"/>
              <a:buChar char="q"/>
            </a:pPr>
            <a:r>
              <a:rPr lang="en-US" sz="2000" dirty="0"/>
              <a:t>Embedded i</a:t>
            </a:r>
            <a:r>
              <a:rPr lang="en-US" sz="2000" dirty="0" smtClean="0"/>
              <a:t>ntegration with brokering services</a:t>
            </a:r>
          </a:p>
          <a:p>
            <a:pPr marL="0" indent="0">
              <a:buNone/>
            </a:pPr>
            <a:endParaRPr lang="en-US" sz="2000" dirty="0" smtClean="0"/>
          </a:p>
          <a:p>
            <a:pPr>
              <a:buFont typeface="Wingdings" panose="05000000000000000000" pitchFamily="2" charset="2"/>
              <a:buChar char="q"/>
            </a:pPr>
            <a:endParaRPr lang="en-US" sz="2000" dirty="0" smtClean="0"/>
          </a:p>
          <a:p>
            <a:pPr>
              <a:buFont typeface="Wingdings" panose="05000000000000000000" pitchFamily="2" charset="2"/>
              <a:buChar char="q"/>
            </a:pPr>
            <a:endParaRPr lang="en-US" sz="2000" dirty="0" smtClean="0"/>
          </a:p>
          <a:p>
            <a:pPr marL="0" indent="0">
              <a:buNone/>
            </a:pPr>
            <a:endParaRPr lang="ru-RU" sz="2000" dirty="0"/>
          </a:p>
          <a:p>
            <a:endParaRPr lang="en-US" sz="2000" dirty="0" smtClean="0"/>
          </a:p>
          <a:p>
            <a:endParaRPr lang="ru-RU" sz="2000" dirty="0"/>
          </a:p>
        </p:txBody>
      </p:sp>
    </p:spTree>
    <p:extLst>
      <p:ext uri="{BB962C8B-B14F-4D97-AF65-F5344CB8AC3E}">
        <p14:creationId xmlns:p14="http://schemas.microsoft.com/office/powerpoint/2010/main" val="5639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txBox="1">
            <a:spLocks/>
          </p:cNvSpPr>
          <p:nvPr/>
        </p:nvSpPr>
        <p:spPr bwMode="auto">
          <a:xfrm>
            <a:off x="767419" y="906700"/>
            <a:ext cx="7553325"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a:t>
            </a:r>
            <a:r>
              <a:rPr lang="en-US" altLang="ru-RU" sz="4000" b="1" kern="0" dirty="0" smtClean="0">
                <a:latin typeface="Candara" panose="020E0502030303020204" pitchFamily="34" charset="0"/>
              </a:rPr>
              <a:t>Interoperability Package</a:t>
            </a:r>
            <a:endParaRPr lang="ru-RU" altLang="ru-RU" sz="4000" b="1" kern="0" dirty="0">
              <a:latin typeface="Candara" panose="020E0502030303020204" pitchFamily="34" charset="0"/>
            </a:endParaRPr>
          </a:p>
        </p:txBody>
      </p:sp>
      <p:sp>
        <p:nvSpPr>
          <p:cNvPr id="3" name="Объект 2"/>
          <p:cNvSpPr>
            <a:spLocks noGrp="1"/>
          </p:cNvSpPr>
          <p:nvPr>
            <p:ph idx="1"/>
          </p:nvPr>
        </p:nvSpPr>
        <p:spPr>
          <a:xfrm>
            <a:off x="457200" y="1474802"/>
            <a:ext cx="8229600" cy="4817713"/>
          </a:xfrm>
        </p:spPr>
        <p:txBody>
          <a:bodyPr/>
          <a:lstStyle/>
          <a:p>
            <a:pPr marL="0" lvl="0" indent="0">
              <a:buNone/>
            </a:pPr>
            <a:r>
              <a:rPr lang="en-GB" sz="2200" b="1" u="sng" dirty="0"/>
              <a:t>Metadata </a:t>
            </a:r>
            <a:r>
              <a:rPr lang="en-GB" sz="2200" b="1" u="sng" dirty="0" smtClean="0"/>
              <a:t>compatibility</a:t>
            </a:r>
          </a:p>
          <a:p>
            <a:r>
              <a:rPr lang="en-GB" sz="2200" i="1" dirty="0" smtClean="0"/>
              <a:t>Format </a:t>
            </a:r>
            <a:r>
              <a:rPr lang="en-GB" sz="2200" i="1" dirty="0"/>
              <a:t>to format </a:t>
            </a:r>
            <a:r>
              <a:rPr lang="en-GB" sz="2200" i="1" dirty="0" smtClean="0"/>
              <a:t>conversion</a:t>
            </a:r>
            <a:endParaRPr lang="ru-RU" sz="2200" dirty="0"/>
          </a:p>
          <a:p>
            <a:pPr lvl="0"/>
            <a:r>
              <a:rPr lang="en-GB" sz="2200" i="1" dirty="0" smtClean="0"/>
              <a:t>Crosswalk </a:t>
            </a:r>
            <a:r>
              <a:rPr lang="en-GB" sz="2200" i="1" dirty="0"/>
              <a:t>mapping </a:t>
            </a:r>
            <a:r>
              <a:rPr lang="en-GB" sz="2200" i="1" dirty="0" smtClean="0"/>
              <a:t>rules (including code lists, keywords, etc.)</a:t>
            </a:r>
          </a:p>
          <a:p>
            <a:pPr marL="0" lvl="0" indent="0">
              <a:buNone/>
            </a:pPr>
            <a:endParaRPr lang="en-GB" sz="2200" i="1" dirty="0"/>
          </a:p>
          <a:p>
            <a:pPr marL="0" indent="0">
              <a:buNone/>
            </a:pPr>
            <a:r>
              <a:rPr lang="en-GB" sz="2200" b="1" u="sng" dirty="0"/>
              <a:t>Data access regulations</a:t>
            </a:r>
          </a:p>
          <a:p>
            <a:r>
              <a:rPr lang="en-US" sz="2200" i="1" dirty="0"/>
              <a:t> </a:t>
            </a:r>
            <a:r>
              <a:rPr lang="en-US" sz="2200" i="1" dirty="0" smtClean="0"/>
              <a:t>Agreed types of access and use constraints</a:t>
            </a:r>
          </a:p>
          <a:p>
            <a:r>
              <a:rPr lang="en-US" sz="2200" i="1" dirty="0" smtClean="0"/>
              <a:t>Agreed list of data sets to be shared &amp; exchanges</a:t>
            </a:r>
          </a:p>
          <a:p>
            <a:endParaRPr lang="en-US" sz="2200" i="1" dirty="0"/>
          </a:p>
          <a:p>
            <a:pPr marL="0" indent="0">
              <a:buNone/>
            </a:pPr>
            <a:r>
              <a:rPr lang="en-GB" sz="2200" b="1" u="sng" dirty="0"/>
              <a:t>Service interaction layer</a:t>
            </a:r>
            <a:endParaRPr lang="ru-RU" sz="2200" b="1" u="sng" dirty="0"/>
          </a:p>
          <a:p>
            <a:r>
              <a:rPr lang="en-GB" sz="2400" i="1" dirty="0"/>
              <a:t>Portal to </a:t>
            </a:r>
            <a:r>
              <a:rPr lang="en-GB" sz="2400" i="1" dirty="0" smtClean="0"/>
              <a:t>portal</a:t>
            </a:r>
            <a:endParaRPr lang="ru-RU" sz="2400" i="1" dirty="0"/>
          </a:p>
          <a:p>
            <a:r>
              <a:rPr lang="en-GB" sz="2400" i="1" dirty="0" smtClean="0"/>
              <a:t>Machine-t0-machine</a:t>
            </a:r>
            <a:endParaRPr lang="ru-RU" sz="2400" i="1" dirty="0"/>
          </a:p>
          <a:p>
            <a:endParaRPr lang="en-US" sz="2200" i="1" dirty="0"/>
          </a:p>
        </p:txBody>
      </p:sp>
    </p:spTree>
    <p:extLst>
      <p:ext uri="{BB962C8B-B14F-4D97-AF65-F5344CB8AC3E}">
        <p14:creationId xmlns:p14="http://schemas.microsoft.com/office/powerpoint/2010/main" val="3951127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txBox="1">
            <a:spLocks/>
          </p:cNvSpPr>
          <p:nvPr/>
        </p:nvSpPr>
        <p:spPr bwMode="auto">
          <a:xfrm>
            <a:off x="767419" y="906700"/>
            <a:ext cx="7553325"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a:t>
            </a:r>
            <a:r>
              <a:rPr lang="en-US" altLang="ru-RU" sz="4000" b="1" kern="0" dirty="0" smtClean="0">
                <a:latin typeface="Candara" panose="020E0502030303020204" pitchFamily="34" charset="0"/>
              </a:rPr>
              <a:t>Interoperability Package</a:t>
            </a:r>
            <a:endParaRPr lang="ru-RU" altLang="ru-RU" sz="4000" b="1" kern="0" dirty="0">
              <a:latin typeface="Candara" panose="020E0502030303020204" pitchFamily="34" charset="0"/>
            </a:endParaRPr>
          </a:p>
        </p:txBody>
      </p:sp>
      <p:sp>
        <p:nvSpPr>
          <p:cNvPr id="3" name="Объект 2"/>
          <p:cNvSpPr>
            <a:spLocks noGrp="1"/>
          </p:cNvSpPr>
          <p:nvPr>
            <p:ph idx="1"/>
          </p:nvPr>
        </p:nvSpPr>
        <p:spPr>
          <a:xfrm>
            <a:off x="457200" y="1474803"/>
            <a:ext cx="5342021" cy="3344156"/>
          </a:xfrm>
        </p:spPr>
        <p:txBody>
          <a:bodyPr/>
          <a:lstStyle/>
          <a:p>
            <a:pPr marL="0" indent="0">
              <a:buNone/>
            </a:pPr>
            <a:r>
              <a:rPr lang="en-US" sz="2000" dirty="0" smtClean="0"/>
              <a:t>Each ODP node is capable “out of the box”</a:t>
            </a:r>
          </a:p>
          <a:p>
            <a:pPr>
              <a:buFont typeface="Wingdings" panose="05000000000000000000" pitchFamily="2" charset="2"/>
              <a:buChar char="ü"/>
            </a:pPr>
            <a:r>
              <a:rPr lang="en-US" sz="2000" dirty="0" smtClean="0"/>
              <a:t>provide WMO Core Metadata 1.3 (along with the basic ISO 19139 metadata)</a:t>
            </a:r>
            <a:r>
              <a:rPr lang="ru-RU" sz="2000" dirty="0" smtClean="0"/>
              <a:t> – </a:t>
            </a:r>
            <a:r>
              <a:rPr lang="en-US" sz="2000" i="1" dirty="0" smtClean="0"/>
              <a:t>both export and import of metadata</a:t>
            </a:r>
          </a:p>
          <a:p>
            <a:pPr>
              <a:buFont typeface="Wingdings" panose="05000000000000000000" pitchFamily="2" charset="2"/>
              <a:buChar char="ü"/>
            </a:pPr>
            <a:r>
              <a:rPr lang="en-US" sz="2000" dirty="0"/>
              <a:t>s</a:t>
            </a:r>
            <a:r>
              <a:rPr lang="en-US" sz="2000" dirty="0" smtClean="0"/>
              <a:t>upports metadata &amp; data integrity check</a:t>
            </a:r>
          </a:p>
          <a:p>
            <a:pPr>
              <a:buFont typeface="Wingdings" panose="05000000000000000000" pitchFamily="2" charset="2"/>
              <a:buChar char="ü"/>
            </a:pPr>
            <a:r>
              <a:rPr lang="en-US" sz="2000" dirty="0" smtClean="0"/>
              <a:t>provide OAI-PMH protocol</a:t>
            </a:r>
            <a:endParaRPr lang="ru-RU" sz="2000" dirty="0" smtClean="0"/>
          </a:p>
          <a:p>
            <a:pPr>
              <a:buFont typeface="Wingdings" panose="05000000000000000000" pitchFamily="2" charset="2"/>
              <a:buChar char="ü"/>
            </a:pPr>
            <a:r>
              <a:rPr lang="en-US" sz="2000" dirty="0" smtClean="0"/>
              <a:t>supports push and pull data access</a:t>
            </a:r>
          </a:p>
          <a:p>
            <a:pPr>
              <a:buFont typeface="Wingdings" panose="05000000000000000000" pitchFamily="2" charset="2"/>
              <a:buChar char="ü"/>
            </a:pPr>
            <a:r>
              <a:rPr lang="en-US" sz="2000" dirty="0" smtClean="0"/>
              <a:t>provide </a:t>
            </a:r>
            <a:r>
              <a:rPr lang="en-US" sz="2000" dirty="0"/>
              <a:t>24h cache </a:t>
            </a:r>
            <a:r>
              <a:rPr lang="en-US" sz="2000" dirty="0" smtClean="0"/>
              <a:t>capabilities</a:t>
            </a:r>
          </a:p>
          <a:p>
            <a:pPr>
              <a:buFont typeface="Wingdings" panose="05000000000000000000" pitchFamily="2" charset="2"/>
              <a:buChar char="ü"/>
            </a:pPr>
            <a:r>
              <a:rPr lang="en-US" sz="2000" dirty="0"/>
              <a:t>s</a:t>
            </a:r>
            <a:r>
              <a:rPr lang="en-US" sz="2000" dirty="0" smtClean="0"/>
              <a:t>upport WMO file naming convention</a:t>
            </a:r>
            <a:endParaRPr lang="ru-RU" sz="2000" dirty="0"/>
          </a:p>
          <a:p>
            <a:endParaRPr lang="en-US" sz="2000" dirty="0" smtClean="0"/>
          </a:p>
          <a:p>
            <a:endParaRPr lang="ru-RU" sz="2000" dirty="0"/>
          </a:p>
        </p:txBody>
      </p:sp>
      <p:sp>
        <p:nvSpPr>
          <p:cNvPr id="4" name="Стрелка вниз 3"/>
          <p:cNvSpPr/>
          <p:nvPr/>
        </p:nvSpPr>
        <p:spPr>
          <a:xfrm>
            <a:off x="2450431" y="5122913"/>
            <a:ext cx="818148" cy="657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бъект 2"/>
          <p:cNvSpPr txBox="1">
            <a:spLocks/>
          </p:cNvSpPr>
          <p:nvPr/>
        </p:nvSpPr>
        <p:spPr bwMode="auto">
          <a:xfrm>
            <a:off x="-998621" y="6147290"/>
            <a:ext cx="8229600" cy="71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10404872" rtl="0" eaLnBrk="1" fontAlgn="base" hangingPunct="1">
              <a:spcBef>
                <a:spcPct val="20000"/>
              </a:spcBef>
              <a:spcAft>
                <a:spcPct val="0"/>
              </a:spcAft>
              <a:buClr>
                <a:srgbClr val="0BD0D9"/>
              </a:buClr>
              <a:buSzPct val="95000"/>
              <a:buFont typeface="Wingdings 2" panose="05020102010507070707" pitchFamily="18" charset="2"/>
              <a:buChar char=""/>
              <a:defRPr sz="1950">
                <a:solidFill>
                  <a:schemeClr val="tx1"/>
                </a:solidFill>
                <a:latin typeface="+mn-lt"/>
                <a:ea typeface="MS PGothic" panose="020B0600070205080204" pitchFamily="34" charset="-128"/>
                <a:cs typeface="ＭＳ Ｐゴシック" charset="0"/>
              </a:defRPr>
            </a:lvl1pPr>
            <a:lvl2pPr marL="557213" indent="-214313" algn="l" defTabSz="-10404872" rtl="0" eaLnBrk="1" fontAlgn="base" hangingPunct="1">
              <a:spcBef>
                <a:spcPct val="20000"/>
              </a:spcBef>
              <a:spcAft>
                <a:spcPct val="0"/>
              </a:spcAft>
              <a:buClr>
                <a:schemeClr val="accent1"/>
              </a:buClr>
              <a:buSzPct val="85000"/>
              <a:buFont typeface="Wingdings 2" panose="05020102010507070707" pitchFamily="18" charset="2"/>
              <a:buChar char=""/>
              <a:defRPr sz="1800">
                <a:solidFill>
                  <a:schemeClr val="tx1"/>
                </a:solidFill>
                <a:latin typeface="+mn-lt"/>
                <a:ea typeface="MS PGothic" panose="020B0600070205080204" pitchFamily="34" charset="-128"/>
              </a:defRPr>
            </a:lvl2pPr>
            <a:lvl3pPr marL="857250" indent="-171450" algn="l" defTabSz="-10404872" rtl="0" eaLnBrk="1" fontAlgn="base" hangingPunct="1">
              <a:spcBef>
                <a:spcPct val="20000"/>
              </a:spcBef>
              <a:spcAft>
                <a:spcPct val="0"/>
              </a:spcAft>
              <a:buClr>
                <a:schemeClr val="accent2"/>
              </a:buClr>
              <a:buSzPct val="70000"/>
              <a:buFont typeface="Wingdings 2" panose="05020102010507070707" pitchFamily="18" charset="2"/>
              <a:buChar char=""/>
              <a:defRPr sz="1575">
                <a:solidFill>
                  <a:schemeClr val="tx1"/>
                </a:solidFill>
                <a:latin typeface="+mn-lt"/>
                <a:ea typeface="MS PGothic" panose="020B0600070205080204" pitchFamily="34" charset="-128"/>
              </a:defRPr>
            </a:lvl3pPr>
            <a:lvl4pPr marL="1200150" indent="-171450" algn="l" defTabSz="-10404872" rtl="0" eaLnBrk="1" fontAlgn="base" hangingPunct="1">
              <a:spcBef>
                <a:spcPct val="20000"/>
              </a:spcBef>
              <a:spcAft>
                <a:spcPct val="0"/>
              </a:spcAft>
              <a:buClr>
                <a:srgbClr val="0BD0D9"/>
              </a:buClr>
              <a:buSzPct val="65000"/>
              <a:buFont typeface="Wingdings 2" panose="05020102010507070707" pitchFamily="18" charset="2"/>
              <a:buChar char=""/>
              <a:defRPr sz="1500">
                <a:solidFill>
                  <a:schemeClr val="tx1"/>
                </a:solidFill>
                <a:latin typeface="+mn-lt"/>
                <a:ea typeface="MS PGothic" panose="020B0600070205080204" pitchFamily="34" charset="-128"/>
              </a:defRPr>
            </a:lvl4pPr>
            <a:lvl5pPr marL="1543050" indent="-171450" algn="l" defTabSz="-10404872" rtl="0" eaLnBrk="1" fontAlgn="base" hangingPunct="1">
              <a:spcBef>
                <a:spcPct val="20000"/>
              </a:spcBef>
              <a:spcAft>
                <a:spcPct val="0"/>
              </a:spcAft>
              <a:buClr>
                <a:srgbClr val="10CF9B"/>
              </a:buClr>
              <a:buSzPct val="65000"/>
              <a:buFont typeface="Wingdings 2" panose="05020102010507070707" pitchFamily="18" charset="2"/>
              <a:buChar char=""/>
              <a:defRPr sz="1500">
                <a:solidFill>
                  <a:schemeClr val="tx1"/>
                </a:solidFill>
                <a:latin typeface="+mn-lt"/>
                <a:ea typeface="MS PGothic" panose="020B0600070205080204" pitchFamily="34" charset="-128"/>
              </a:defRPr>
            </a:lvl5pPr>
            <a:lvl6pPr marL="18859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6pPr>
            <a:lvl7pPr marL="22288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7pPr>
            <a:lvl8pPr marL="25717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8pPr>
            <a:lvl9pPr marL="2914650" indent="-171450" algn="l" defTabSz="-10404872" rtl="0" eaLnBrk="1" fontAlgn="base" hangingPunct="1">
              <a:spcBef>
                <a:spcPct val="20000"/>
              </a:spcBef>
              <a:spcAft>
                <a:spcPct val="0"/>
              </a:spcAft>
              <a:buClr>
                <a:srgbClr val="10CF9B"/>
              </a:buClr>
              <a:buSzPct val="65000"/>
              <a:buFont typeface="Wingdings 2" pitchFamily="18" charset="2"/>
              <a:buChar char=""/>
              <a:defRPr sz="1500">
                <a:solidFill>
                  <a:schemeClr val="tx1"/>
                </a:solidFill>
                <a:latin typeface="+mn-lt"/>
              </a:defRPr>
            </a:lvl9pPr>
          </a:lstStyle>
          <a:p>
            <a:pPr marL="0" indent="0" algn="ctr">
              <a:buFont typeface="Wingdings 2" panose="05020102010507070707" pitchFamily="18" charset="2"/>
              <a:buNone/>
            </a:pPr>
            <a:r>
              <a:rPr lang="en-US" sz="2400" b="1" kern="0" dirty="0" smtClean="0"/>
              <a:t>ODP node can operate as DCPC</a:t>
            </a:r>
            <a:endParaRPr lang="ru-RU" sz="2400" b="1" kern="0" dirty="0"/>
          </a:p>
        </p:txBody>
      </p:sp>
      <p:sp>
        <p:nvSpPr>
          <p:cNvPr id="8" name="Rectangle 117"/>
          <p:cNvSpPr>
            <a:spLocks noChangeArrowheads="1"/>
          </p:cNvSpPr>
          <p:nvPr/>
        </p:nvSpPr>
        <p:spPr bwMode="auto">
          <a:xfrm>
            <a:off x="3268579" y="1750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312" name="Рисунок 513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053" y="2972716"/>
            <a:ext cx="3402778" cy="3174573"/>
          </a:xfrm>
          <a:prstGeom prst="rect">
            <a:avLst/>
          </a:prstGeom>
        </p:spPr>
      </p:pic>
    </p:spTree>
    <p:extLst>
      <p:ext uri="{BB962C8B-B14F-4D97-AF65-F5344CB8AC3E}">
        <p14:creationId xmlns:p14="http://schemas.microsoft.com/office/powerpoint/2010/main" val="386254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229600" cy="588161"/>
          </a:xfrm>
        </p:spPr>
        <p:txBody>
          <a:bodyPr>
            <a:noAutofit/>
          </a:bodyPr>
          <a:lstStyle/>
          <a:p>
            <a:r>
              <a:rPr lang="en-US" sz="4000" dirty="0" smtClean="0"/>
              <a:t>IODE ODP project progress</a:t>
            </a:r>
            <a:endParaRPr lang="ru-RU" sz="4000" dirty="0"/>
          </a:p>
        </p:txBody>
      </p:sp>
      <p:sp>
        <p:nvSpPr>
          <p:cNvPr id="3" name="Объект 2"/>
          <p:cNvSpPr>
            <a:spLocks noGrp="1"/>
          </p:cNvSpPr>
          <p:nvPr>
            <p:ph idx="1"/>
          </p:nvPr>
        </p:nvSpPr>
        <p:spPr>
          <a:xfrm>
            <a:off x="251520" y="1268760"/>
            <a:ext cx="6120680" cy="5328592"/>
          </a:xfrm>
        </p:spPr>
        <p:txBody>
          <a:bodyPr>
            <a:noAutofit/>
          </a:bodyPr>
          <a:lstStyle/>
          <a:p>
            <a:pPr marL="0" indent="0">
              <a:buNone/>
            </a:pPr>
            <a:r>
              <a:rPr lang="en-US" altLang="ru-RU" sz="1600" dirty="0" smtClean="0"/>
              <a:t>Following nodes have been established</a:t>
            </a:r>
          </a:p>
          <a:p>
            <a:pPr>
              <a:buFont typeface="Wingdings" panose="05000000000000000000" pitchFamily="2" charset="2"/>
              <a:buChar char="q"/>
            </a:pPr>
            <a:r>
              <a:rPr lang="en-US" altLang="ru-RU" sz="1600" dirty="0"/>
              <a:t>IODE ODP Global node (RIHMI-WDC)</a:t>
            </a:r>
          </a:p>
          <a:p>
            <a:pPr>
              <a:buFont typeface="Wingdings" panose="05000000000000000000" pitchFamily="2" charset="2"/>
              <a:buChar char="q"/>
            </a:pPr>
            <a:r>
              <a:rPr lang="en-US" altLang="ru-RU" sz="1600" dirty="0" smtClean="0"/>
              <a:t>IODE ODINWESTPAC Regional node (NMDIS, China) </a:t>
            </a:r>
          </a:p>
          <a:p>
            <a:pPr>
              <a:buFont typeface="Wingdings" panose="05000000000000000000" pitchFamily="2" charset="2"/>
              <a:buChar char="q"/>
            </a:pPr>
            <a:r>
              <a:rPr lang="en-US" altLang="ru-RU" sz="1600" dirty="0" smtClean="0"/>
              <a:t>IODE ODINAFRICA Regional node (KMFRI, Kenya)</a:t>
            </a:r>
          </a:p>
          <a:p>
            <a:pPr>
              <a:buFont typeface="Wingdings" panose="05000000000000000000" pitchFamily="2" charset="2"/>
              <a:buChar char="q"/>
            </a:pPr>
            <a:r>
              <a:rPr lang="en-US" altLang="ru-RU" sz="1600" dirty="0" smtClean="0"/>
              <a:t>IODE Regional/national node of </a:t>
            </a:r>
            <a:r>
              <a:rPr lang="en-US" sz="1600" dirty="0"/>
              <a:t>Sistema Nacional </a:t>
            </a:r>
            <a:r>
              <a:rPr lang="en-US" sz="1600" dirty="0" err="1"/>
              <a:t>Datos</a:t>
            </a:r>
            <a:r>
              <a:rPr lang="en-US" sz="1600" dirty="0"/>
              <a:t> del </a:t>
            </a:r>
            <a:r>
              <a:rPr lang="en-US" sz="1600" dirty="0" smtClean="0"/>
              <a:t>Mar (SNDM, Argentina)</a:t>
            </a:r>
            <a:endParaRPr lang="en-US" altLang="ru-RU" sz="1600" dirty="0"/>
          </a:p>
          <a:p>
            <a:pPr marL="0" indent="0">
              <a:buNone/>
            </a:pPr>
            <a:r>
              <a:rPr lang="en-US" sz="1600" dirty="0" smtClean="0"/>
              <a:t>16 data providers from Russia, Argentina, Kenya, Canada, USA and other countries providing access to more than 500 data sets.</a:t>
            </a:r>
          </a:p>
          <a:p>
            <a:pPr marL="0" indent="0">
              <a:buNone/>
            </a:pPr>
            <a:endParaRPr lang="en-US" sz="1600" dirty="0" smtClean="0"/>
          </a:p>
          <a:p>
            <a:pPr marL="0" indent="0">
              <a:buNone/>
            </a:pPr>
            <a:r>
              <a:rPr lang="en-US" sz="1600" dirty="0" smtClean="0"/>
              <a:t>IODE ODP contributes </a:t>
            </a:r>
            <a:r>
              <a:rPr lang="en-US" sz="1600" dirty="0"/>
              <a:t>EC Horizon2020 Ocean Data Interoperability </a:t>
            </a:r>
            <a:r>
              <a:rPr lang="en-US" sz="1600" dirty="0" smtClean="0"/>
              <a:t>Platform project by providing access to harmonized data and information from EU, USA and Australia (</a:t>
            </a:r>
            <a:r>
              <a:rPr lang="ru-RU" sz="1600" i="1" dirty="0">
                <a:hlinkClick r:id="rId2"/>
              </a:rPr>
              <a:t>http://</a:t>
            </a:r>
            <a:r>
              <a:rPr lang="ru-RU" sz="1600" i="1" dirty="0" smtClean="0">
                <a:hlinkClick r:id="rId2"/>
              </a:rPr>
              <a:t>www.oceandataportal.net/portal/portal/odp2/interoperability</a:t>
            </a:r>
            <a:r>
              <a:rPr lang="en-US" sz="1600" dirty="0" smtClean="0"/>
              <a:t>). </a:t>
            </a:r>
          </a:p>
          <a:p>
            <a:pPr marL="0" indent="0">
              <a:buNone/>
            </a:pPr>
            <a:endParaRPr lang="en-US" sz="1600" dirty="0" smtClean="0"/>
          </a:p>
          <a:p>
            <a:pPr marL="0" indent="0">
              <a:buNone/>
            </a:pPr>
            <a:r>
              <a:rPr lang="en-US" sz="1600" dirty="0" smtClean="0"/>
              <a:t>In 2016 Russian segment of GOOS has been created based on IODE ODP </a:t>
            </a:r>
            <a:r>
              <a:rPr lang="en-US" sz="1600" u="sng" dirty="0">
                <a:hlinkClick r:id="rId3"/>
              </a:rPr>
              <a:t>http</a:t>
            </a:r>
            <a:r>
              <a:rPr lang="ru-RU" sz="1600" u="sng" dirty="0">
                <a:hlinkClick r:id="rId3"/>
              </a:rPr>
              <a:t>://</a:t>
            </a:r>
            <a:r>
              <a:rPr lang="en-US" sz="1600" u="sng" dirty="0">
                <a:hlinkClick r:id="rId3"/>
              </a:rPr>
              <a:t>www</a:t>
            </a:r>
            <a:r>
              <a:rPr lang="ru-RU" sz="1600" u="sng" dirty="0">
                <a:hlinkClick r:id="rId3"/>
              </a:rPr>
              <a:t>.</a:t>
            </a:r>
            <a:r>
              <a:rPr lang="en-US" sz="1600" u="sng" dirty="0" err="1">
                <a:hlinkClick r:id="rId3"/>
              </a:rPr>
              <a:t>oceandataportal</a:t>
            </a:r>
            <a:r>
              <a:rPr lang="ru-RU" sz="1600" u="sng" dirty="0">
                <a:hlinkClick r:id="rId3"/>
              </a:rPr>
              <a:t>.</a:t>
            </a:r>
            <a:r>
              <a:rPr lang="en-US" sz="1600" u="sng" dirty="0">
                <a:hlinkClick r:id="rId3"/>
              </a:rPr>
              <a:t>net</a:t>
            </a:r>
            <a:r>
              <a:rPr lang="ru-RU" sz="1600" u="sng" dirty="0">
                <a:hlinkClick r:id="rId3"/>
              </a:rPr>
              <a:t>/</a:t>
            </a:r>
            <a:r>
              <a:rPr lang="en-US" sz="1600" u="sng" dirty="0">
                <a:hlinkClick r:id="rId3"/>
              </a:rPr>
              <a:t>portal</a:t>
            </a:r>
            <a:r>
              <a:rPr lang="ru-RU" sz="1600" u="sng" dirty="0" smtClean="0">
                <a:hlinkClick r:id="rId3"/>
              </a:rPr>
              <a:t>/</a:t>
            </a:r>
            <a:r>
              <a:rPr lang="en-US" sz="1600" u="sng" dirty="0" smtClean="0">
                <a:hlinkClick r:id="rId3"/>
              </a:rPr>
              <a:t>portal</a:t>
            </a:r>
            <a:r>
              <a:rPr lang="ru-RU" sz="1600" u="sng" dirty="0">
                <a:hlinkClick r:id="rId3"/>
              </a:rPr>
              <a:t>/</a:t>
            </a:r>
            <a:r>
              <a:rPr lang="en-US" sz="1600" u="sng" dirty="0" err="1">
                <a:hlinkClick r:id="rId3"/>
              </a:rPr>
              <a:t>goos</a:t>
            </a:r>
            <a:r>
              <a:rPr lang="ru-RU" sz="1600" u="sng" dirty="0">
                <a:hlinkClick r:id="rId3"/>
              </a:rPr>
              <a:t>/</a:t>
            </a:r>
            <a:r>
              <a:rPr lang="en-US" sz="1600" u="sng" dirty="0" smtClean="0">
                <a:hlinkClick r:id="rId3"/>
              </a:rPr>
              <a:t>data</a:t>
            </a:r>
            <a:endParaRPr lang="en-US" sz="1600" u="sng" dirty="0" smtClean="0"/>
          </a:p>
          <a:p>
            <a:pPr marL="0" indent="0">
              <a:buNone/>
            </a:pPr>
            <a:endParaRPr lang="en-US" sz="1600" u="sng" dirty="0"/>
          </a:p>
          <a:p>
            <a:pPr marL="0" indent="0">
              <a:buNone/>
            </a:pPr>
            <a:r>
              <a:rPr lang="en-US" sz="1600" b="1" u="sng" dirty="0" smtClean="0"/>
              <a:t>IODE ODP is registered as JCOMM DCPC in WIS database</a:t>
            </a:r>
            <a:endParaRPr lang="en-US" sz="1600" b="1" u="sng" dirty="0" smtClean="0"/>
          </a:p>
          <a:p>
            <a:pPr marL="0" indent="0">
              <a:buNone/>
            </a:pPr>
            <a:endParaRPr lang="ru-RU" sz="1600" dirty="0"/>
          </a:p>
        </p:txBody>
      </p:sp>
      <p:pic>
        <p:nvPicPr>
          <p:cNvPr id="4" name="Рисунок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0496" y="832255"/>
            <a:ext cx="28130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2981" y="2132856"/>
            <a:ext cx="2398311" cy="261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436900">
            <a:off x="6570390" y="3268084"/>
            <a:ext cx="2122488"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11968"/>
          <a:stretch/>
        </p:blipFill>
        <p:spPr bwMode="auto">
          <a:xfrm>
            <a:off x="6462750" y="5038724"/>
            <a:ext cx="2452458" cy="170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580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p:cNvSpPr>
          <p:nvPr>
            <p:ph type="sldNum" sz="quarter" idx="12"/>
          </p:nvPr>
        </p:nvSpPr>
        <p:spPr/>
        <p:txBody>
          <a:bodyPr/>
          <a:lstStyle/>
          <a:p>
            <a:fld id="{A349E634-E32E-4583-9AD3-11ED76DD6474}" type="slidenum">
              <a:rPr lang="en-US" altLang="ru-RU"/>
              <a:pPr/>
              <a:t>14</a:t>
            </a:fld>
            <a:endParaRPr lang="en-US" altLang="ru-RU"/>
          </a:p>
        </p:txBody>
      </p:sp>
      <p:sp>
        <p:nvSpPr>
          <p:cNvPr id="78850" name="Content Placeholder 2"/>
          <p:cNvSpPr>
            <a:spLocks noGrp="1"/>
          </p:cNvSpPr>
          <p:nvPr>
            <p:ph idx="1"/>
          </p:nvPr>
        </p:nvSpPr>
        <p:spPr>
          <a:xfrm>
            <a:off x="457200" y="4668253"/>
            <a:ext cx="8229600" cy="1656349"/>
          </a:xfrm>
        </p:spPr>
        <p:txBody>
          <a:bodyPr/>
          <a:lstStyle/>
          <a:p>
            <a:r>
              <a:rPr lang="en-US" altLang="ru-RU" dirty="0" smtClean="0">
                <a:latin typeface="Candara" pitchFamily="34" charset="0"/>
              </a:rPr>
              <a:t>International Oceanographic Data and Information Exchange (IODE): </a:t>
            </a:r>
            <a:r>
              <a:rPr lang="en-US" altLang="ru-RU" dirty="0" smtClean="0">
                <a:latin typeface="Candara" pitchFamily="34" charset="0"/>
                <a:hlinkClick r:id="rId3"/>
              </a:rPr>
              <a:t>http://www.iode.org</a:t>
            </a:r>
            <a:endParaRPr lang="en-US" altLang="ru-RU" dirty="0" smtClean="0">
              <a:latin typeface="Candara" pitchFamily="34" charset="0"/>
            </a:endParaRPr>
          </a:p>
          <a:p>
            <a:r>
              <a:rPr lang="en-US" altLang="ru-RU" dirty="0" smtClean="0">
                <a:latin typeface="Candara" pitchFamily="34" charset="0"/>
              </a:rPr>
              <a:t>Ocean Data Portal Web Site: </a:t>
            </a:r>
            <a:r>
              <a:rPr lang="en-US" altLang="ru-RU" dirty="0" smtClean="0">
                <a:latin typeface="Candara" pitchFamily="34" charset="0"/>
                <a:hlinkClick r:id="rId4"/>
              </a:rPr>
              <a:t>http://www.oceandataportal.org</a:t>
            </a:r>
            <a:endParaRPr lang="en-US" altLang="ru-RU" dirty="0" smtClean="0">
              <a:latin typeface="Candara" pitchFamily="34" charset="0"/>
            </a:endParaRPr>
          </a:p>
          <a:p>
            <a:r>
              <a:rPr lang="en-US" altLang="ru-RU" dirty="0" smtClean="0">
                <a:latin typeface="Candara" pitchFamily="34" charset="0"/>
              </a:rPr>
              <a:t>Ocean Data Portal Global Portal: </a:t>
            </a:r>
            <a:r>
              <a:rPr lang="en-US" altLang="ru-RU" dirty="0" smtClean="0">
                <a:latin typeface="Candara" pitchFamily="34" charset="0"/>
                <a:hlinkClick r:id="rId5"/>
              </a:rPr>
              <a:t>http://</a:t>
            </a:r>
            <a:r>
              <a:rPr lang="en-US" altLang="ru-RU" dirty="0" smtClean="0">
                <a:latin typeface="Candara" pitchFamily="34" charset="0"/>
                <a:hlinkClick r:id="rId5"/>
              </a:rPr>
              <a:t>www.oceandataportal.net</a:t>
            </a:r>
            <a:endParaRPr lang="en-US" altLang="ru-RU" dirty="0" smtClean="0">
              <a:latin typeface="Candara" pitchFamily="34" charset="0"/>
            </a:endParaRPr>
          </a:p>
        </p:txBody>
      </p:sp>
      <p:sp>
        <p:nvSpPr>
          <p:cNvPr id="78851" name="Slide Number Placeholder 3"/>
          <p:cNvSpPr txBox="1">
            <a:spLocks noGrp="1"/>
          </p:cNvSpPr>
          <p:nvPr/>
        </p:nvSpPr>
        <p:spPr bwMode="auto">
          <a:xfrm>
            <a:off x="8077200" y="635635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Cambria" pitchFamily="18" charset="0"/>
                <a:ea typeface="MS PGothic" pitchFamily="34" charset="-128"/>
              </a:defRPr>
            </a:lvl1pPr>
            <a:lvl2pPr marL="742950" indent="-285750" eaLnBrk="0" hangingPunct="0">
              <a:defRPr sz="2400">
                <a:solidFill>
                  <a:schemeClr val="tx1"/>
                </a:solidFill>
                <a:latin typeface="Cambria" pitchFamily="18" charset="0"/>
                <a:ea typeface="MS PGothic" pitchFamily="34" charset="-128"/>
              </a:defRPr>
            </a:lvl2pPr>
            <a:lvl3pPr marL="1143000" indent="-228600" eaLnBrk="0" hangingPunct="0">
              <a:defRPr sz="2400">
                <a:solidFill>
                  <a:schemeClr val="tx1"/>
                </a:solidFill>
                <a:latin typeface="Cambria" pitchFamily="18" charset="0"/>
                <a:ea typeface="MS PGothic" pitchFamily="34" charset="-128"/>
              </a:defRPr>
            </a:lvl3pPr>
            <a:lvl4pPr marL="1600200" indent="-228600" eaLnBrk="0" hangingPunct="0">
              <a:defRPr sz="2400">
                <a:solidFill>
                  <a:schemeClr val="tx1"/>
                </a:solidFill>
                <a:latin typeface="Cambria" pitchFamily="18" charset="0"/>
                <a:ea typeface="MS PGothic" pitchFamily="34" charset="-128"/>
              </a:defRPr>
            </a:lvl4pPr>
            <a:lvl5pPr marL="2057400" indent="-228600" eaLnBrk="0" hangingPunct="0">
              <a:defRPr sz="2400">
                <a:solidFill>
                  <a:schemeClr val="tx1"/>
                </a:solidFill>
                <a:latin typeface="Cambr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ambr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ambr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ambr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ambria" pitchFamily="18" charset="0"/>
                <a:ea typeface="MS PGothic" pitchFamily="34" charset="-128"/>
              </a:defRPr>
            </a:lvl9pPr>
          </a:lstStyle>
          <a:p>
            <a:pPr algn="r" eaLnBrk="1" hangingPunct="1"/>
            <a:fld id="{663EF7D6-ED20-4407-A3EE-604DA37AFCD6}" type="slidenum">
              <a:rPr lang="en-US" altLang="ru-RU" sz="1200">
                <a:solidFill>
                  <a:srgbClr val="045C75"/>
                </a:solidFill>
                <a:latin typeface="Constantia" pitchFamily="18" charset="0"/>
                <a:cs typeface="Arial" charset="0"/>
              </a:rPr>
              <a:pPr algn="r" eaLnBrk="1" hangingPunct="1"/>
              <a:t>14</a:t>
            </a:fld>
            <a:endParaRPr lang="en-US" altLang="ru-RU" sz="1200">
              <a:solidFill>
                <a:srgbClr val="045C75"/>
              </a:solidFill>
              <a:latin typeface="Constantia" pitchFamily="18" charset="0"/>
              <a:cs typeface="Arial" charset="0"/>
            </a:endParaRPr>
          </a:p>
        </p:txBody>
      </p:sp>
      <p:pic>
        <p:nvPicPr>
          <p:cNvPr id="2" name="Рисунок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6484" y="1004570"/>
            <a:ext cx="7294646" cy="3631933"/>
          </a:xfrm>
          <a:prstGeom prst="rect">
            <a:avLst/>
          </a:prstGeom>
        </p:spPr>
      </p:pic>
    </p:spTree>
    <p:extLst>
      <p:ext uri="{BB962C8B-B14F-4D97-AF65-F5344CB8AC3E}">
        <p14:creationId xmlns:p14="http://schemas.microsoft.com/office/powerpoint/2010/main" val="194270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a:xfrm>
            <a:off x="2438965" y="1916907"/>
            <a:ext cx="5512686" cy="4580146"/>
          </a:xfrm>
        </p:spPr>
        <p:txBody>
          <a:bodyPr>
            <a:noAutofit/>
          </a:bodyPr>
          <a:lstStyle/>
          <a:p>
            <a:pPr>
              <a:lnSpc>
                <a:spcPct val="80000"/>
              </a:lnSpc>
              <a:buFont typeface="Wingdings 2" panose="05020102010507070707" pitchFamily="18" charset="2"/>
              <a:buNone/>
            </a:pPr>
            <a:r>
              <a:rPr lang="en-US" altLang="ru-RU" sz="2000" b="1" dirty="0">
                <a:solidFill>
                  <a:schemeClr val="tx2"/>
                </a:solidFill>
              </a:rPr>
              <a:t>International Oceanographic</a:t>
            </a:r>
            <a:r>
              <a:rPr lang="en-US" altLang="ru-RU" sz="2000" b="1" dirty="0"/>
              <a:t> </a:t>
            </a:r>
            <a:r>
              <a:rPr lang="en-US" altLang="ru-RU" sz="2000" b="1" dirty="0">
                <a:solidFill>
                  <a:schemeClr val="tx2"/>
                </a:solidFill>
              </a:rPr>
              <a:t>Data and Information Exchange (IODE)</a:t>
            </a:r>
          </a:p>
          <a:p>
            <a:pPr>
              <a:lnSpc>
                <a:spcPct val="80000"/>
              </a:lnSpc>
              <a:buFont typeface="Wingdings 2" panose="05020102010507070707" pitchFamily="18" charset="2"/>
              <a:buNone/>
            </a:pPr>
            <a:r>
              <a:rPr lang="en-US" altLang="ru-RU" sz="2000" dirty="0"/>
              <a:t>IODE facilitates the exchange of oceanographic data and information between participating Member States, and serves the needs of users for data and information products.</a:t>
            </a:r>
          </a:p>
          <a:p>
            <a:pPr>
              <a:lnSpc>
                <a:spcPct val="80000"/>
              </a:lnSpc>
            </a:pPr>
            <a:endParaRPr lang="en-US" altLang="ru-RU" sz="2000" dirty="0">
              <a:solidFill>
                <a:srgbClr val="FF3300"/>
              </a:solidFill>
            </a:endParaRPr>
          </a:p>
          <a:p>
            <a:pPr>
              <a:lnSpc>
                <a:spcPct val="80000"/>
              </a:lnSpc>
              <a:buFont typeface="Wingdings 2" panose="05020102010507070707" pitchFamily="18" charset="2"/>
              <a:buNone/>
            </a:pPr>
            <a:r>
              <a:rPr lang="en-US" altLang="ru-RU" sz="2000" b="1" dirty="0">
                <a:solidFill>
                  <a:schemeClr val="tx2"/>
                </a:solidFill>
              </a:rPr>
              <a:t>IODE Ocean Data Portal (ODP)</a:t>
            </a:r>
          </a:p>
          <a:p>
            <a:pPr>
              <a:lnSpc>
                <a:spcPct val="80000"/>
              </a:lnSpc>
              <a:buFont typeface="Wingdings 2" panose="05020102010507070707" pitchFamily="18" charset="2"/>
              <a:buNone/>
            </a:pPr>
            <a:r>
              <a:rPr lang="en-US" altLang="ru-RU" sz="2000" dirty="0">
                <a:solidFill>
                  <a:schemeClr val="tx2"/>
                </a:solidFill>
              </a:rPr>
              <a:t>Facilitate</a:t>
            </a:r>
            <a:r>
              <a:rPr lang="en-US" altLang="ru-RU" sz="2000" dirty="0"/>
              <a:t> and promote </a:t>
            </a:r>
            <a:r>
              <a:rPr lang="en-US" altLang="ru-RU" sz="2000" dirty="0">
                <a:solidFill>
                  <a:schemeClr val="tx2"/>
                </a:solidFill>
              </a:rPr>
              <a:t>the exchange</a:t>
            </a:r>
            <a:r>
              <a:rPr lang="en-US" altLang="ru-RU" sz="2000" dirty="0"/>
              <a:t> and dissemination of marine data and services;</a:t>
            </a:r>
          </a:p>
          <a:p>
            <a:pPr>
              <a:lnSpc>
                <a:spcPct val="80000"/>
              </a:lnSpc>
              <a:buFont typeface="Wingdings 2" panose="05020102010507070707" pitchFamily="18" charset="2"/>
              <a:buNone/>
            </a:pPr>
            <a:r>
              <a:rPr lang="en-US" altLang="ru-RU" sz="2000" dirty="0"/>
              <a:t>Provide the </a:t>
            </a:r>
            <a:r>
              <a:rPr lang="en-US" altLang="ru-RU" sz="2000" dirty="0">
                <a:solidFill>
                  <a:schemeClr val="tx2"/>
                </a:solidFill>
              </a:rPr>
              <a:t>seamless access</a:t>
            </a:r>
            <a:r>
              <a:rPr lang="en-US" altLang="ru-RU" sz="2000" dirty="0"/>
              <a:t> to marine data to NODCs across the IODE network through the discovery, evaluation and access to data via web based services;</a:t>
            </a:r>
          </a:p>
          <a:p>
            <a:pPr>
              <a:lnSpc>
                <a:spcPct val="80000"/>
              </a:lnSpc>
              <a:buFont typeface="Wingdings 2" panose="05020102010507070707" pitchFamily="18" charset="2"/>
              <a:buNone/>
            </a:pPr>
            <a:r>
              <a:rPr lang="en-US" altLang="ru-RU" sz="2000" dirty="0"/>
              <a:t>Identify and recommend </a:t>
            </a:r>
            <a:r>
              <a:rPr lang="en-US" altLang="ru-RU" sz="2000" dirty="0">
                <a:solidFill>
                  <a:schemeClr val="tx2"/>
                </a:solidFill>
              </a:rPr>
              <a:t>standards</a:t>
            </a:r>
            <a:r>
              <a:rPr lang="en-US" altLang="ru-RU" sz="2000" dirty="0"/>
              <a:t> to provide </a:t>
            </a:r>
            <a:r>
              <a:rPr lang="en-US" altLang="ru-RU" sz="2000" dirty="0">
                <a:solidFill>
                  <a:schemeClr val="tx2"/>
                </a:solidFill>
              </a:rPr>
              <a:t>interoperability</a:t>
            </a:r>
            <a:r>
              <a:rPr lang="en-US" altLang="ru-RU" sz="2000" dirty="0"/>
              <a:t> with IODE data </a:t>
            </a:r>
            <a:r>
              <a:rPr lang="en-US" altLang="ru-RU" sz="2000" dirty="0" err="1"/>
              <a:t>centres</a:t>
            </a:r>
            <a:r>
              <a:rPr lang="en-US" altLang="ru-RU" sz="2000" dirty="0"/>
              <a:t> to allow shared use of metadata, data and products.</a:t>
            </a:r>
            <a:endParaRPr lang="ru-RU" altLang="ru-RU" sz="2000" dirty="0"/>
          </a:p>
        </p:txBody>
      </p:sp>
      <p:sp>
        <p:nvSpPr>
          <p:cNvPr id="17" name="Rectangle 17"/>
          <p:cNvSpPr>
            <a:spLocks noGrp="1"/>
          </p:cNvSpPr>
          <p:nvPr>
            <p:ph type="sldNum" sz="quarter" idx="12"/>
          </p:nvPr>
        </p:nvSpPr>
        <p:spPr/>
        <p:txBody>
          <a:bodyPr/>
          <a:lstStyle/>
          <a:p>
            <a:fld id="{48A6B552-1926-42CA-A004-EF9C796A561F}" type="slidenum">
              <a:rPr lang="en-US" altLang="ru-RU"/>
              <a:pPr/>
              <a:t>2</a:t>
            </a:fld>
            <a:endParaRPr lang="en-US" altLang="ru-RU"/>
          </a:p>
        </p:txBody>
      </p:sp>
      <p:pic>
        <p:nvPicPr>
          <p:cNvPr id="64516" name="Picture 4" descr="Screen shot 2013-05-06 at 12.42.31.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6358" y="2041792"/>
            <a:ext cx="1782366"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descr="102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2185" y="3374827"/>
            <a:ext cx="189071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0" name="Group 20"/>
          <p:cNvGrpSpPr>
            <a:grpSpLocks/>
          </p:cNvGrpSpPr>
          <p:nvPr/>
        </p:nvGrpSpPr>
        <p:grpSpPr bwMode="auto">
          <a:xfrm>
            <a:off x="8005825" y="1916908"/>
            <a:ext cx="648891" cy="3564731"/>
            <a:chOff x="4694" y="618"/>
            <a:chExt cx="908" cy="3365"/>
          </a:xfrm>
        </p:grpSpPr>
        <p:pic>
          <p:nvPicPr>
            <p:cNvPr id="64521" name="Picture 13"/>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4694" y="1570"/>
              <a:ext cx="905"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9"/>
            <p:cNvPicPr>
              <a:picLocks noChangeAspect="1" noChangeArrowheads="1"/>
            </p:cNvPicPr>
            <p:nvPr/>
          </p:nvPicPr>
          <p:blipFill>
            <a:blip r:embed="rId6" cstate="screen">
              <a:lum bright="24000"/>
              <a:extLst>
                <a:ext uri="{28A0092B-C50C-407E-A947-70E740481C1C}">
                  <a14:useLocalDpi xmlns:a14="http://schemas.microsoft.com/office/drawing/2010/main"/>
                </a:ext>
              </a:extLst>
            </a:blip>
            <a:srcRect/>
            <a:stretch>
              <a:fillRect/>
            </a:stretch>
          </p:blipFill>
          <p:spPr bwMode="auto">
            <a:xfrm>
              <a:off x="4694" y="618"/>
              <a:ext cx="4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94" y="1162"/>
              <a:ext cx="90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2"/>
            <p:cNvPicPr>
              <a:picLocks noChangeAspect="1" noChangeArrowheads="1"/>
            </p:cNvPicPr>
            <p:nvPr/>
          </p:nvPicPr>
          <p:blipFill>
            <a:blip r:embed="rId8" cstate="screen">
              <a:lum bright="6000"/>
              <a:extLst>
                <a:ext uri="{28A0092B-C50C-407E-A947-70E740481C1C}">
                  <a14:useLocalDpi xmlns:a14="http://schemas.microsoft.com/office/drawing/2010/main"/>
                </a:ext>
              </a:extLst>
            </a:blip>
            <a:srcRect/>
            <a:stretch>
              <a:fillRect/>
            </a:stretch>
          </p:blipFill>
          <p:spPr bwMode="auto">
            <a:xfrm>
              <a:off x="4694" y="3474"/>
              <a:ext cx="896"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13" y="2476"/>
              <a:ext cx="87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6"/>
            <p:cNvPicPr>
              <a:picLocks noChangeAspect="1" noChangeArrowheads="1"/>
            </p:cNvPicPr>
            <p:nvPr/>
          </p:nvPicPr>
          <p:blipFill>
            <a:blip r:embed="rId10" cstate="screen">
              <a:lum bright="12000"/>
              <a:extLst>
                <a:ext uri="{28A0092B-C50C-407E-A947-70E740481C1C}">
                  <a14:useLocalDpi xmlns:a14="http://schemas.microsoft.com/office/drawing/2010/main"/>
                </a:ext>
              </a:extLst>
            </a:blip>
            <a:srcRect/>
            <a:stretch>
              <a:fillRect/>
            </a:stretch>
          </p:blipFill>
          <p:spPr bwMode="auto">
            <a:xfrm>
              <a:off x="4694" y="2976"/>
              <a:ext cx="90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17"/>
            <p:cNvPicPr>
              <a:picLocks noChangeAspect="1" noChangeArrowheads="1"/>
            </p:cNvPicPr>
            <p:nvPr/>
          </p:nvPicPr>
          <p:blipFill>
            <a:blip r:embed="rId11" cstate="screen">
              <a:lum bright="18000"/>
              <a:extLst>
                <a:ext uri="{28A0092B-C50C-407E-A947-70E740481C1C}">
                  <a14:useLocalDpi xmlns:a14="http://schemas.microsoft.com/office/drawing/2010/main"/>
                </a:ext>
              </a:extLst>
            </a:blip>
            <a:srcRect/>
            <a:stretch>
              <a:fillRect/>
            </a:stretch>
          </p:blipFill>
          <p:spPr bwMode="auto">
            <a:xfrm>
              <a:off x="5124" y="618"/>
              <a:ext cx="47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Objectives</a:t>
            </a:r>
            <a:endParaRPr lang="ru-RU" altLang="ru-RU" sz="4000" b="1" kern="0" dirty="0">
              <a:latin typeface="Candara" panose="020E0502030303020204" pitchFamily="34" charset="0"/>
            </a:endParaRPr>
          </a:p>
        </p:txBody>
      </p:sp>
      <p:pic>
        <p:nvPicPr>
          <p:cNvPr id="21" name="Picture 10" descr="кружка"/>
          <p:cNvPicPr>
            <a:picLocks noChangeAspect="1" noChangeArrowheads="1"/>
          </p:cNvPicPr>
          <p:nvPr/>
        </p:nvPicPr>
        <p:blipFill>
          <a:blip r:embed="rId12" cstate="screen">
            <a:extLst>
              <a:ext uri="{28A0092B-C50C-407E-A947-70E740481C1C}">
                <a14:useLocalDpi xmlns:a14="http://schemas.microsoft.com/office/drawing/2010/main"/>
              </a:ext>
            </a:extLst>
          </a:blip>
          <a:srcRect b="35321"/>
          <a:stretch>
            <a:fillRect/>
          </a:stretch>
        </p:blipFill>
        <p:spPr bwMode="auto">
          <a:xfrm>
            <a:off x="6878618" y="977542"/>
            <a:ext cx="2132409"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76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History of </a:t>
            </a:r>
            <a:r>
              <a:rPr lang="en-US" altLang="ru-RU" sz="4000" b="1" kern="0" dirty="0" smtClean="0">
                <a:latin typeface="Candara" panose="020E0502030303020204" pitchFamily="34" charset="0"/>
              </a:rPr>
              <a:t>IODE ODP</a:t>
            </a:r>
            <a:endParaRPr lang="ru-RU" altLang="ru-RU" sz="4000" b="1" kern="0" dirty="0">
              <a:latin typeface="Candara" panose="020E0502030303020204" pitchFamily="34"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1174516019"/>
              </p:ext>
            </p:extLst>
          </p:nvPr>
        </p:nvGraphicFramePr>
        <p:xfrm>
          <a:off x="457200" y="1935166"/>
          <a:ext cx="8229600" cy="4423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600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7"/>
          <p:cNvSpPr>
            <a:spLocks noGrp="1"/>
          </p:cNvSpPr>
          <p:nvPr>
            <p:ph type="sldNum" sz="quarter" idx="12"/>
          </p:nvPr>
        </p:nvSpPr>
        <p:spPr/>
        <p:txBody>
          <a:bodyPr/>
          <a:lstStyle/>
          <a:p>
            <a:fld id="{FA1F7B52-FDAA-45E8-B37C-A09E2C1531BB}" type="slidenum">
              <a:rPr lang="en-US" altLang="ru-RU"/>
              <a:pPr/>
              <a:t>4</a:t>
            </a:fld>
            <a:endParaRPr lang="en-US" altLang="ru-RU"/>
          </a:p>
        </p:txBody>
      </p:sp>
      <p:sp>
        <p:nvSpPr>
          <p:cNvPr id="66561" name="Slide Number Placeholder 5"/>
          <p:cNvSpPr txBox="1">
            <a:spLocks noGrp="1"/>
          </p:cNvSpPr>
          <p:nvPr/>
        </p:nvSpPr>
        <p:spPr bwMode="auto">
          <a:xfrm>
            <a:off x="7200900" y="4651773"/>
            <a:ext cx="4572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gn="r" eaLnBrk="1" hangingPunct="1"/>
            <a:fld id="{BCE362F5-7285-47F8-88D5-94099572934E}" type="slidenum">
              <a:rPr lang="en-US" altLang="ru-RU" sz="900">
                <a:solidFill>
                  <a:srgbClr val="045C75"/>
                </a:solidFill>
                <a:latin typeface="Constantia" panose="02030602050306030303" pitchFamily="18" charset="0"/>
              </a:rPr>
              <a:pPr algn="r" eaLnBrk="1" hangingPunct="1"/>
              <a:t>4</a:t>
            </a:fld>
            <a:endParaRPr lang="en-US" altLang="ru-RU" sz="900">
              <a:solidFill>
                <a:srgbClr val="045C75"/>
              </a:solidFill>
              <a:latin typeface="Constantia" panose="02030602050306030303" pitchFamily="18" charset="0"/>
            </a:endParaRPr>
          </a:p>
        </p:txBody>
      </p:sp>
      <p:sp>
        <p:nvSpPr>
          <p:cNvPr id="66563" name="Rectangle 6"/>
          <p:cNvSpPr>
            <a:spLocks/>
          </p:cNvSpPr>
          <p:nvPr/>
        </p:nvSpPr>
        <p:spPr bwMode="auto">
          <a:xfrm>
            <a:off x="469232" y="2081712"/>
            <a:ext cx="3914055" cy="427464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defTabSz="-13873163" eaLnBrk="0" hangingPunct="0">
              <a:defRPr sz="2400">
                <a:solidFill>
                  <a:schemeClr val="tx1"/>
                </a:solidFill>
                <a:latin typeface="Cambria" panose="02040503050406030204" pitchFamily="18" charset="0"/>
                <a:ea typeface="MS PGothic" panose="020B0600070205080204" pitchFamily="34" charset="-128"/>
              </a:defRPr>
            </a:lvl1pPr>
            <a:lvl2pPr marL="742950" indent="-285750" defTabSz="-13873163" eaLnBrk="0" hangingPunct="0">
              <a:defRPr sz="2400">
                <a:solidFill>
                  <a:schemeClr val="tx1"/>
                </a:solidFill>
                <a:latin typeface="Cambria" panose="02040503050406030204" pitchFamily="18" charset="0"/>
                <a:ea typeface="MS PGothic" panose="020B0600070205080204" pitchFamily="34" charset="-128"/>
              </a:defRPr>
            </a:lvl2pPr>
            <a:lvl3pPr marL="1143000" indent="-228600" defTabSz="-13873163" eaLnBrk="0" hangingPunct="0">
              <a:defRPr sz="2400">
                <a:solidFill>
                  <a:schemeClr val="tx1"/>
                </a:solidFill>
                <a:latin typeface="Cambria" panose="02040503050406030204" pitchFamily="18" charset="0"/>
                <a:ea typeface="MS PGothic" panose="020B0600070205080204" pitchFamily="34" charset="-128"/>
              </a:defRPr>
            </a:lvl3pPr>
            <a:lvl4pPr marL="1600200" indent="-228600" defTabSz="-13873163" eaLnBrk="0" hangingPunct="0">
              <a:defRPr sz="2400">
                <a:solidFill>
                  <a:schemeClr val="tx1"/>
                </a:solidFill>
                <a:latin typeface="Cambria" panose="02040503050406030204" pitchFamily="18" charset="0"/>
                <a:ea typeface="MS PGothic" panose="020B0600070205080204" pitchFamily="34" charset="-128"/>
              </a:defRPr>
            </a:lvl4pPr>
            <a:lvl5pPr marL="2057400" indent="-228600" defTabSz="-13873163" eaLnBrk="0" hangingPunct="0">
              <a:defRPr sz="2400">
                <a:solidFill>
                  <a:schemeClr val="tx1"/>
                </a:solidFill>
                <a:latin typeface="Cambria" panose="02040503050406030204" pitchFamily="18" charset="0"/>
                <a:ea typeface="MS PGothic" panose="020B0600070205080204" pitchFamily="34" charset="-128"/>
              </a:defRPr>
            </a:lvl5pPr>
            <a:lvl6pPr marL="25146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nSpc>
                <a:spcPct val="90000"/>
              </a:lnSpc>
              <a:spcBef>
                <a:spcPct val="20000"/>
              </a:spcBef>
              <a:buClr>
                <a:srgbClr val="0BD0D9"/>
              </a:buClr>
              <a:buSzPct val="95000"/>
              <a:buFont typeface="Wingdings 2" panose="05020102010507070707" pitchFamily="18" charset="2"/>
              <a:buNone/>
            </a:pPr>
            <a:r>
              <a:rPr lang="en-US" altLang="ru-RU" sz="1800" b="1" dirty="0">
                <a:solidFill>
                  <a:schemeClr val="tx2"/>
                </a:solidFill>
                <a:latin typeface="+mn-lt"/>
              </a:rPr>
              <a:t>Benefits for data providers</a:t>
            </a:r>
          </a:p>
          <a:p>
            <a:pPr>
              <a:lnSpc>
                <a:spcPct val="90000"/>
              </a:lnSpc>
              <a:spcBef>
                <a:spcPct val="20000"/>
              </a:spcBef>
              <a:buClr>
                <a:srgbClr val="0BD0D9"/>
              </a:buClr>
              <a:buSzPct val="95000"/>
              <a:buFont typeface="Wingdings 2" panose="05020102010507070707" pitchFamily="18" charset="2"/>
              <a:buChar char=""/>
            </a:pPr>
            <a:r>
              <a:rPr lang="en-US" altLang="ru-RU" sz="1800" dirty="0">
                <a:latin typeface="+mn-lt"/>
              </a:rPr>
              <a:t>Scalable environment to support the capacity of the data provider</a:t>
            </a:r>
            <a:r>
              <a:rPr lang="en-US" altLang="en-US" sz="1800" dirty="0">
                <a:latin typeface="+mn-lt"/>
              </a:rPr>
              <a:t>’</a:t>
            </a:r>
            <a:r>
              <a:rPr lang="en-US" altLang="ru-RU" sz="1800" dirty="0">
                <a:latin typeface="+mn-lt"/>
              </a:rPr>
              <a:t>s environment</a:t>
            </a:r>
          </a:p>
          <a:p>
            <a:pPr>
              <a:lnSpc>
                <a:spcPct val="90000"/>
              </a:lnSpc>
              <a:spcBef>
                <a:spcPct val="20000"/>
              </a:spcBef>
              <a:buClr>
                <a:srgbClr val="0BD0D9"/>
              </a:buClr>
              <a:buSzPct val="95000"/>
              <a:buFont typeface="Wingdings 2" panose="05020102010507070707" pitchFamily="18" charset="2"/>
              <a:buChar char=""/>
            </a:pPr>
            <a:r>
              <a:rPr lang="en-US" altLang="ru-RU" sz="1800" dirty="0">
                <a:latin typeface="+mn-lt"/>
              </a:rPr>
              <a:t>Supported technology for data discovery, evaluation, and access</a:t>
            </a:r>
          </a:p>
          <a:p>
            <a:pPr>
              <a:lnSpc>
                <a:spcPct val="90000"/>
              </a:lnSpc>
              <a:spcBef>
                <a:spcPct val="20000"/>
              </a:spcBef>
              <a:buClr>
                <a:srgbClr val="0BD0D9"/>
              </a:buClr>
              <a:buSzPct val="95000"/>
              <a:buFont typeface="Wingdings 2" panose="05020102010507070707" pitchFamily="18" charset="2"/>
              <a:buChar char=""/>
            </a:pPr>
            <a:r>
              <a:rPr lang="en-US" altLang="ru-RU" sz="1800" dirty="0">
                <a:latin typeface="+mn-lt"/>
              </a:rPr>
              <a:t>Standards (discovery metadata, vocabularies, code lists)</a:t>
            </a:r>
          </a:p>
          <a:p>
            <a:pPr>
              <a:lnSpc>
                <a:spcPct val="90000"/>
              </a:lnSpc>
              <a:spcBef>
                <a:spcPct val="20000"/>
              </a:spcBef>
              <a:buClr>
                <a:srgbClr val="0BD0D9"/>
              </a:buClr>
              <a:buSzPct val="95000"/>
              <a:buFont typeface="Wingdings 2" panose="05020102010507070707" pitchFamily="18" charset="2"/>
              <a:buChar char=""/>
            </a:pPr>
            <a:r>
              <a:rPr lang="en-US" altLang="ru-RU" sz="1800" dirty="0">
                <a:latin typeface="+mn-lt"/>
              </a:rPr>
              <a:t>Improved interoperability with other major marine data systems</a:t>
            </a:r>
          </a:p>
          <a:p>
            <a:pPr>
              <a:lnSpc>
                <a:spcPct val="90000"/>
              </a:lnSpc>
              <a:spcBef>
                <a:spcPct val="20000"/>
              </a:spcBef>
              <a:buClr>
                <a:srgbClr val="0BD0D9"/>
              </a:buClr>
              <a:buSzPct val="95000"/>
              <a:buFont typeface="Wingdings 2" panose="05020102010507070707" pitchFamily="18" charset="2"/>
              <a:buChar char=""/>
            </a:pPr>
            <a:r>
              <a:rPr lang="en-US" altLang="ru-RU" sz="1800" dirty="0">
                <a:latin typeface="+mn-lt"/>
              </a:rPr>
              <a:t>Access to advice and support from a team engaged with relevant technical and data management expertise within the global community </a:t>
            </a:r>
          </a:p>
        </p:txBody>
      </p:sp>
      <p:sp>
        <p:nvSpPr>
          <p:cNvPr id="8198" name="Rectangle 8"/>
          <p:cNvSpPr>
            <a:spLocks/>
          </p:cNvSpPr>
          <p:nvPr/>
        </p:nvSpPr>
        <p:spPr bwMode="auto">
          <a:xfrm>
            <a:off x="4680347" y="2081712"/>
            <a:ext cx="4106342" cy="4274639"/>
          </a:xfrm>
          <a:prstGeom prst="rect">
            <a:avLst/>
          </a:prstGeom>
          <a:noFill/>
          <a:ln w="28575">
            <a:solidFill>
              <a:srgbClr val="00FF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2900" defTabSz="-13873163" eaLnBrk="0" hangingPunct="0">
              <a:defRPr sz="2400">
                <a:solidFill>
                  <a:schemeClr val="tx1"/>
                </a:solidFill>
                <a:latin typeface="Cambria" panose="02040503050406030204" pitchFamily="18" charset="0"/>
                <a:ea typeface="MS PGothic" panose="020B0600070205080204" pitchFamily="34" charset="-128"/>
              </a:defRPr>
            </a:lvl1pPr>
            <a:lvl2pPr marL="742950" indent="-285750" defTabSz="-13873163" eaLnBrk="0" hangingPunct="0">
              <a:defRPr sz="2400">
                <a:solidFill>
                  <a:schemeClr val="tx1"/>
                </a:solidFill>
                <a:latin typeface="Cambria" panose="02040503050406030204" pitchFamily="18" charset="0"/>
                <a:ea typeface="MS PGothic" panose="020B0600070205080204" pitchFamily="34" charset="-128"/>
              </a:defRPr>
            </a:lvl2pPr>
            <a:lvl3pPr marL="1143000" indent="-228600" defTabSz="-13873163" eaLnBrk="0" hangingPunct="0">
              <a:defRPr sz="2400">
                <a:solidFill>
                  <a:schemeClr val="tx1"/>
                </a:solidFill>
                <a:latin typeface="Cambria" panose="02040503050406030204" pitchFamily="18" charset="0"/>
                <a:ea typeface="MS PGothic" panose="020B0600070205080204" pitchFamily="34" charset="-128"/>
              </a:defRPr>
            </a:lvl3pPr>
            <a:lvl4pPr marL="1600200" indent="-228600" defTabSz="-13873163" eaLnBrk="0" hangingPunct="0">
              <a:defRPr sz="2400">
                <a:solidFill>
                  <a:schemeClr val="tx1"/>
                </a:solidFill>
                <a:latin typeface="Cambria" panose="02040503050406030204" pitchFamily="18" charset="0"/>
                <a:ea typeface="MS PGothic" panose="020B0600070205080204" pitchFamily="34" charset="-128"/>
              </a:defRPr>
            </a:lvl4pPr>
            <a:lvl5pPr marL="2057400" indent="-228600" defTabSz="-13873163" eaLnBrk="0" hangingPunct="0">
              <a:defRPr sz="2400">
                <a:solidFill>
                  <a:schemeClr val="tx1"/>
                </a:solidFill>
                <a:latin typeface="Cambria" panose="02040503050406030204" pitchFamily="18" charset="0"/>
                <a:ea typeface="MS PGothic" panose="020B0600070205080204" pitchFamily="34" charset="-128"/>
              </a:defRPr>
            </a:lvl5pPr>
            <a:lvl6pPr marL="25146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defTabSz="-13873163"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nSpc>
                <a:spcPct val="90000"/>
              </a:lnSpc>
              <a:spcBef>
                <a:spcPct val="20000"/>
              </a:spcBef>
              <a:buClr>
                <a:srgbClr val="0BD0D9"/>
              </a:buClr>
              <a:buSzPct val="95000"/>
              <a:buFont typeface="Wingdings 2" panose="05020102010507070707" pitchFamily="18" charset="2"/>
              <a:buNone/>
            </a:pPr>
            <a:r>
              <a:rPr lang="en-US" altLang="ru-RU" sz="2000" b="1" dirty="0">
                <a:solidFill>
                  <a:schemeClr val="tx2"/>
                </a:solidFill>
                <a:latin typeface="+mn-lt"/>
                <a:cs typeface="Arial" panose="020B0604020202020204" pitchFamily="34" charset="0"/>
              </a:rPr>
              <a:t>Benefits for data</a:t>
            </a:r>
            <a:r>
              <a:rPr lang="en-US" altLang="ru-RU" sz="2000" dirty="0">
                <a:latin typeface="+mn-lt"/>
                <a:cs typeface="Arial" panose="020B0604020202020204" pitchFamily="34" charset="0"/>
              </a:rPr>
              <a:t> </a:t>
            </a:r>
            <a:r>
              <a:rPr lang="en-US" altLang="ru-RU" sz="2000" b="1" dirty="0">
                <a:solidFill>
                  <a:schemeClr val="tx2"/>
                </a:solidFill>
                <a:latin typeface="+mn-lt"/>
                <a:cs typeface="Arial" panose="020B0604020202020204" pitchFamily="34" charset="0"/>
              </a:rPr>
              <a:t>users</a:t>
            </a:r>
          </a:p>
          <a:p>
            <a:pPr>
              <a:lnSpc>
                <a:spcPct val="90000"/>
              </a:lnSpc>
              <a:spcBef>
                <a:spcPct val="20000"/>
              </a:spcBef>
              <a:buClr>
                <a:srgbClr val="0BD0D9"/>
              </a:buClr>
              <a:buSzPct val="95000"/>
              <a:buFont typeface="Wingdings 2" panose="05020102010507070707" pitchFamily="18" charset="2"/>
              <a:buChar char=""/>
            </a:pPr>
            <a:r>
              <a:rPr lang="en-US" altLang="ru-RU" sz="2000" dirty="0">
                <a:latin typeface="+mn-lt"/>
                <a:cs typeface="Arial" panose="020B0604020202020204" pitchFamily="34" charset="0"/>
              </a:rPr>
              <a:t>One-stop shop for data and web services (</a:t>
            </a:r>
            <a:r>
              <a:rPr lang="en-US" altLang="ru-RU" sz="2000" i="1" dirty="0">
                <a:latin typeface="+mn-lt"/>
                <a:cs typeface="Arial" panose="020B0604020202020204" pitchFamily="34" charset="0"/>
              </a:rPr>
              <a:t>discover, access, download</a:t>
            </a:r>
            <a:r>
              <a:rPr lang="en-US" altLang="ru-RU" sz="2000" dirty="0">
                <a:latin typeface="+mn-lt"/>
                <a:cs typeface="Arial" panose="020B0604020202020204" pitchFamily="34" charset="0"/>
              </a:rPr>
              <a:t>)</a:t>
            </a:r>
          </a:p>
          <a:p>
            <a:pPr>
              <a:lnSpc>
                <a:spcPct val="90000"/>
              </a:lnSpc>
              <a:spcBef>
                <a:spcPct val="20000"/>
              </a:spcBef>
              <a:buClr>
                <a:srgbClr val="0BD0D9"/>
              </a:buClr>
              <a:buSzPct val="95000"/>
              <a:buFont typeface="Wingdings 2" panose="05020102010507070707" pitchFamily="18" charset="2"/>
              <a:buChar char=""/>
            </a:pPr>
            <a:r>
              <a:rPr lang="en-US" altLang="ru-RU" sz="2000" dirty="0">
                <a:latin typeface="+mn-lt"/>
                <a:cs typeface="Arial" panose="020B0604020202020204" pitchFamily="34" charset="0"/>
              </a:rPr>
              <a:t>Increased visibility for one</a:t>
            </a:r>
            <a:r>
              <a:rPr lang="en-US" altLang="en-US" sz="2000" dirty="0">
                <a:latin typeface="+mn-lt"/>
                <a:cs typeface="Arial" panose="020B0604020202020204" pitchFamily="34" charset="0"/>
              </a:rPr>
              <a:t>’</a:t>
            </a:r>
            <a:r>
              <a:rPr lang="en-US" altLang="ru-RU" sz="2000" dirty="0">
                <a:latin typeface="+mn-lt"/>
                <a:cs typeface="Arial" panose="020B0604020202020204" pitchFamily="34" charset="0"/>
              </a:rPr>
              <a:t>s research data</a:t>
            </a:r>
          </a:p>
          <a:p>
            <a:pPr>
              <a:lnSpc>
                <a:spcPct val="90000"/>
              </a:lnSpc>
              <a:spcBef>
                <a:spcPct val="20000"/>
              </a:spcBef>
              <a:buClr>
                <a:srgbClr val="0BD0D9"/>
              </a:buClr>
              <a:buSzPct val="95000"/>
              <a:buFont typeface="Wingdings 2" panose="05020102010507070707" pitchFamily="18" charset="2"/>
              <a:buChar char=""/>
            </a:pPr>
            <a:r>
              <a:rPr lang="en-US" altLang="ru-RU" sz="2000" dirty="0">
                <a:latin typeface="+mn-lt"/>
                <a:cs typeface="Arial" panose="020B0604020202020204" pitchFamily="34" charset="0"/>
              </a:rPr>
              <a:t>Increased visibility of the researcher within the marine domain (Ocean Experts)</a:t>
            </a:r>
          </a:p>
        </p:txBody>
      </p:sp>
      <p:sp>
        <p:nvSpPr>
          <p:cNvPr id="66569" name="TextBox 3"/>
          <p:cNvSpPr txBox="1">
            <a:spLocks noChangeArrowheads="1"/>
          </p:cNvSpPr>
          <p:nvPr/>
        </p:nvSpPr>
        <p:spPr bwMode="auto">
          <a:xfrm>
            <a:off x="466224" y="1517483"/>
            <a:ext cx="8217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eaLnBrk="1" hangingPunct="1"/>
            <a:r>
              <a:rPr lang="en-US" altLang="ru-RU" sz="2200" dirty="0">
                <a:latin typeface="+mn-lt"/>
              </a:rPr>
              <a:t>The ODP provides benefits to both data providers and data users:</a:t>
            </a:r>
          </a:p>
        </p:txBody>
      </p:sp>
      <p:pic>
        <p:nvPicPr>
          <p:cNvPr id="6657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66866" y="5140722"/>
            <a:ext cx="697706"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03091" y="5152628"/>
            <a:ext cx="465535"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966862" y="5140722"/>
            <a:ext cx="464344"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Picture 17" descr="stock-vector-glue-symbol-310030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19073" y="5164534"/>
            <a:ext cx="759619" cy="672704"/>
          </a:xfrm>
          <a:prstGeom prst="rect">
            <a:avLst/>
          </a:prstGeom>
          <a:noFill/>
          <a:extLst>
            <a:ext uri="{909E8E84-426E-40DD-AFC4-6F175D3DCCD1}">
              <a14:hiddenFill xmlns:a14="http://schemas.microsoft.com/office/drawing/2010/main">
                <a:solidFill>
                  <a:srgbClr val="FFFFFF"/>
                </a:solidFill>
              </a14:hiddenFill>
            </a:ext>
          </a:extLst>
        </p:spPr>
      </p:pic>
      <p:sp>
        <p:nvSpPr>
          <p:cNvPr id="66578" name="AutoShape 18"/>
          <p:cNvSpPr>
            <a:spLocks noChangeArrowheads="1"/>
          </p:cNvSpPr>
          <p:nvPr/>
        </p:nvSpPr>
        <p:spPr bwMode="auto">
          <a:xfrm>
            <a:off x="4061848" y="5928104"/>
            <a:ext cx="1026319" cy="519113"/>
          </a:xfrm>
          <a:prstGeom prst="flowChartMultidocumen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400" b="1" dirty="0"/>
              <a:t>Standards</a:t>
            </a:r>
            <a:endParaRPr lang="ru-RU" altLang="ru-RU" sz="1400" b="1" dirty="0"/>
          </a:p>
        </p:txBody>
      </p:sp>
      <p:sp>
        <p:nvSpPr>
          <p:cNvPr id="15"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Benefits of the IODE ODP</a:t>
            </a:r>
            <a:endParaRPr lang="ru-RU" altLang="ru-RU" sz="4000" b="1" kern="0" dirty="0">
              <a:latin typeface="Candara" panose="020E0502030303020204" pitchFamily="34" charset="0"/>
            </a:endParaRPr>
          </a:p>
        </p:txBody>
      </p:sp>
      <p:pic>
        <p:nvPicPr>
          <p:cNvPr id="16" name="Picture 10" descr="кружка"/>
          <p:cNvPicPr>
            <a:picLocks noChangeAspect="1" noChangeArrowheads="1"/>
          </p:cNvPicPr>
          <p:nvPr/>
        </p:nvPicPr>
        <p:blipFill>
          <a:blip r:embed="rId7" cstate="screen">
            <a:extLst>
              <a:ext uri="{28A0092B-C50C-407E-A947-70E740481C1C}">
                <a14:useLocalDpi xmlns:a14="http://schemas.microsoft.com/office/drawing/2010/main"/>
              </a:ext>
            </a:extLst>
          </a:blip>
          <a:srcRect b="35321"/>
          <a:stretch>
            <a:fillRect/>
          </a:stretch>
        </p:blipFill>
        <p:spPr bwMode="auto">
          <a:xfrm>
            <a:off x="6878618" y="977542"/>
            <a:ext cx="2132409"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09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665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components</a:t>
            </a:r>
            <a:endParaRPr lang="ru-RU" altLang="ru-RU" sz="4000" b="1" kern="0" dirty="0">
              <a:latin typeface="Candara" panose="020E0502030303020204" pitchFamily="34" charset="0"/>
            </a:endParaRPr>
          </a:p>
        </p:txBody>
      </p:sp>
      <p:pic>
        <p:nvPicPr>
          <p:cNvPr id="31" name="Picture 10" descr="кружка"/>
          <p:cNvPicPr>
            <a:picLocks noChangeAspect="1" noChangeArrowheads="1"/>
          </p:cNvPicPr>
          <p:nvPr/>
        </p:nvPicPr>
        <p:blipFill>
          <a:blip r:embed="rId3" cstate="screen">
            <a:extLst>
              <a:ext uri="{28A0092B-C50C-407E-A947-70E740481C1C}">
                <a14:useLocalDpi xmlns:a14="http://schemas.microsoft.com/office/drawing/2010/main"/>
              </a:ext>
            </a:extLst>
          </a:blip>
          <a:srcRect b="35321"/>
          <a:stretch>
            <a:fillRect/>
          </a:stretch>
        </p:blipFill>
        <p:spPr bwMode="auto">
          <a:xfrm>
            <a:off x="6878618" y="977542"/>
            <a:ext cx="2132409"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Slide Number Placeholder 3"/>
          <p:cNvSpPr txBox="1">
            <a:spLocks noGrp="1"/>
          </p:cNvSpPr>
          <p:nvPr/>
        </p:nvSpPr>
        <p:spPr bwMode="auto">
          <a:xfrm>
            <a:off x="5124450" y="624205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Cambria" panose="02040503050406030204" pitchFamily="18" charset="0"/>
                <a:ea typeface="MS PGothic" panose="020B0600070205080204" pitchFamily="34" charset="-128"/>
              </a:defRPr>
            </a:lvl1pPr>
            <a:lvl2pPr marL="742950" indent="-285750" eaLnBrk="0" hangingPunct="0">
              <a:defRPr sz="2400">
                <a:solidFill>
                  <a:schemeClr val="tx1"/>
                </a:solidFill>
                <a:latin typeface="Cambria" panose="02040503050406030204" pitchFamily="18" charset="0"/>
                <a:ea typeface="MS PGothic" panose="020B0600070205080204" pitchFamily="34" charset="-128"/>
              </a:defRPr>
            </a:lvl2pPr>
            <a:lvl3pPr marL="1143000" indent="-228600" eaLnBrk="0" hangingPunct="0">
              <a:defRPr sz="2400">
                <a:solidFill>
                  <a:schemeClr val="tx1"/>
                </a:solidFill>
                <a:latin typeface="Cambria" panose="02040503050406030204" pitchFamily="18" charset="0"/>
                <a:ea typeface="MS PGothic" panose="020B0600070205080204" pitchFamily="34" charset="-128"/>
              </a:defRPr>
            </a:lvl3pPr>
            <a:lvl4pPr marL="1600200" indent="-228600" eaLnBrk="0" hangingPunct="0">
              <a:defRPr sz="2400">
                <a:solidFill>
                  <a:schemeClr val="tx1"/>
                </a:solidFill>
                <a:latin typeface="Cambria" panose="02040503050406030204" pitchFamily="18" charset="0"/>
                <a:ea typeface="MS PGothic" panose="020B0600070205080204" pitchFamily="34" charset="-128"/>
              </a:defRPr>
            </a:lvl4pPr>
            <a:lvl5pPr marL="2057400" indent="-228600" eaLnBrk="0" hangingPunct="0">
              <a:defRPr sz="24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mbria" panose="02040503050406030204" pitchFamily="18" charset="0"/>
                <a:ea typeface="MS PGothic" panose="020B0600070205080204" pitchFamily="34" charset="-128"/>
              </a:defRPr>
            </a:lvl9pPr>
          </a:lstStyle>
          <a:p>
            <a:pPr algn="r" eaLnBrk="1" hangingPunct="1"/>
            <a:fld id="{2003645A-3E34-41B1-897B-5FE1CED12461}" type="slidenum">
              <a:rPr lang="en-US" altLang="ru-RU" sz="1200">
                <a:solidFill>
                  <a:srgbClr val="045C75"/>
                </a:solidFill>
                <a:latin typeface="Constantia" panose="02030602050306030303" pitchFamily="18" charset="0"/>
                <a:cs typeface="Arial" panose="020B0604020202020204" pitchFamily="34" charset="0"/>
              </a:rPr>
              <a:pPr algn="r" eaLnBrk="1" hangingPunct="1"/>
              <a:t>5</a:t>
            </a:fld>
            <a:endParaRPr lang="en-US" altLang="ru-RU" sz="1200">
              <a:solidFill>
                <a:srgbClr val="045C75"/>
              </a:solidFill>
              <a:latin typeface="Constantia" panose="02030602050306030303" pitchFamily="18" charset="0"/>
              <a:cs typeface="Arial" panose="020B0604020202020204" pitchFamily="34" charset="0"/>
            </a:endParaRPr>
          </a:p>
        </p:txBody>
      </p:sp>
      <p:pic>
        <p:nvPicPr>
          <p:cNvPr id="3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650" y="4343400"/>
            <a:ext cx="54356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
        <p:nvSpPr>
          <p:cNvPr id="37" name="AutoShape 11"/>
          <p:cNvSpPr>
            <a:spLocks noChangeArrowheads="1"/>
          </p:cNvSpPr>
          <p:nvPr/>
        </p:nvSpPr>
        <p:spPr bwMode="auto">
          <a:xfrm rot="16200000">
            <a:off x="4031456" y="2745582"/>
            <a:ext cx="3025775" cy="503238"/>
          </a:xfrm>
          <a:prstGeom prst="roundRect">
            <a:avLst>
              <a:gd name="adj" fmla="val 16667"/>
            </a:avLst>
          </a:prstGeom>
          <a:solidFill>
            <a:srgbClr val="99CCFF"/>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b="1" dirty="0">
                <a:latin typeface="Candara" charset="0"/>
                <a:ea typeface="ＭＳ Ｐゴシック" charset="0"/>
                <a:cs typeface="Arial" charset="0"/>
              </a:rPr>
              <a:t>INTEROPERABILITY PACKAGE</a:t>
            </a:r>
            <a:endParaRPr lang="ru-RU" sz="1600" b="1" dirty="0">
              <a:latin typeface="Candara" charset="0"/>
              <a:ea typeface="ＭＳ Ｐゴシック" charset="0"/>
              <a:cs typeface="Arial" charset="0"/>
            </a:endParaRPr>
          </a:p>
        </p:txBody>
      </p:sp>
      <p:sp>
        <p:nvSpPr>
          <p:cNvPr id="38" name="AutoShape 16"/>
          <p:cNvSpPr>
            <a:spLocks noChangeArrowheads="1"/>
          </p:cNvSpPr>
          <p:nvPr/>
        </p:nvSpPr>
        <p:spPr bwMode="auto">
          <a:xfrm rot="16200000">
            <a:off x="3275012" y="4371976"/>
            <a:ext cx="576263" cy="360362"/>
          </a:xfrm>
          <a:prstGeom prst="leftRightArrow">
            <a:avLst>
              <a:gd name="adj1" fmla="val 50000"/>
              <a:gd name="adj2" fmla="val 31982"/>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CA">
              <a:latin typeface="Cambria" charset="0"/>
              <a:ea typeface="ＭＳ Ｐゴシック" charset="0"/>
              <a:cs typeface="Arial" charset="0"/>
            </a:endParaRPr>
          </a:p>
        </p:txBody>
      </p:sp>
      <p:pic>
        <p:nvPicPr>
          <p:cNvPr id="39" name="Picture 17" descr="Logo_SeaDataNet_fond_transpar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19925" y="2349500"/>
            <a:ext cx="10080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8" descr="WMO_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19925" y="1557338"/>
            <a:ext cx="1008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 descr="emodne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19925" y="3213100"/>
            <a:ext cx="8572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39863" y="1887538"/>
            <a:ext cx="1152525" cy="795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3" name="Picture 2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03575" y="1916113"/>
            <a:ext cx="13668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411413" y="1412875"/>
            <a:ext cx="1258887"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
        <p:nvSpPr>
          <p:cNvPr id="45" name="AutoShape 61"/>
          <p:cNvSpPr>
            <a:spLocks noChangeArrowheads="1"/>
          </p:cNvSpPr>
          <p:nvPr/>
        </p:nvSpPr>
        <p:spPr bwMode="auto">
          <a:xfrm rot="16200000">
            <a:off x="-361156" y="3039269"/>
            <a:ext cx="2952750" cy="360362"/>
          </a:xfrm>
          <a:prstGeom prst="roundRect">
            <a:avLst>
              <a:gd name="adj" fmla="val 16667"/>
            </a:avLst>
          </a:prstGeom>
          <a:solidFill>
            <a:srgbClr val="99CCFF"/>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b="1" dirty="0">
                <a:latin typeface="Candara" charset="0"/>
                <a:ea typeface="ＭＳ Ｐゴシック" charset="0"/>
                <a:cs typeface="Arial" charset="0"/>
              </a:rPr>
              <a:t>TECHNICAL AND TRAINING SUPPORT</a:t>
            </a:r>
            <a:endParaRPr lang="ru-RU" sz="1400" b="1" dirty="0">
              <a:latin typeface="Candara" charset="0"/>
              <a:ea typeface="ＭＳ Ｐゴシック" charset="0"/>
              <a:cs typeface="Arial" charset="0"/>
            </a:endParaRPr>
          </a:p>
        </p:txBody>
      </p:sp>
      <p:sp>
        <p:nvSpPr>
          <p:cNvPr id="46" name="AutoShape 61"/>
          <p:cNvSpPr>
            <a:spLocks noChangeArrowheads="1"/>
          </p:cNvSpPr>
          <p:nvPr/>
        </p:nvSpPr>
        <p:spPr bwMode="auto">
          <a:xfrm>
            <a:off x="1619250" y="2636838"/>
            <a:ext cx="2952750" cy="1081087"/>
          </a:xfrm>
          <a:prstGeom prst="roundRect">
            <a:avLst>
              <a:gd name="adj" fmla="val 16667"/>
            </a:avLst>
          </a:prstGeom>
          <a:solidFill>
            <a:srgbClr val="99CCFF"/>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b="1" dirty="0">
                <a:latin typeface="Candara" charset="0"/>
                <a:ea typeface="ＭＳ Ｐゴシック" charset="0"/>
                <a:cs typeface="Arial" charset="0"/>
              </a:rPr>
              <a:t>ODP TOOLKIT</a:t>
            </a:r>
            <a:endParaRPr lang="ru-RU" sz="1400" b="1" dirty="0">
              <a:latin typeface="Candara" charset="0"/>
              <a:ea typeface="ＭＳ Ｐゴシック" charset="0"/>
              <a:cs typeface="Arial" charset="0"/>
            </a:endParaRPr>
          </a:p>
        </p:txBody>
      </p:sp>
      <p:sp>
        <p:nvSpPr>
          <p:cNvPr id="47" name="AutoShape 61"/>
          <p:cNvSpPr>
            <a:spLocks noChangeArrowheads="1"/>
          </p:cNvSpPr>
          <p:nvPr/>
        </p:nvSpPr>
        <p:spPr bwMode="auto">
          <a:xfrm>
            <a:off x="1619250" y="2636838"/>
            <a:ext cx="2952750" cy="360362"/>
          </a:xfrm>
          <a:prstGeom prst="roundRect">
            <a:avLst>
              <a:gd name="adj" fmla="val 16667"/>
            </a:avLst>
          </a:prstGeom>
          <a:solidFill>
            <a:srgbClr val="99CCFF"/>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b="1" dirty="0">
                <a:latin typeface="Candara" charset="0"/>
                <a:ea typeface="ＭＳ Ｐゴシック" charset="0"/>
                <a:cs typeface="Arial" charset="0"/>
              </a:rPr>
              <a:t>ODP PORTAL</a:t>
            </a:r>
            <a:endParaRPr lang="ru-RU" sz="1400" b="1" dirty="0">
              <a:latin typeface="Candara" charset="0"/>
              <a:ea typeface="ＭＳ Ｐゴシック" charset="0"/>
              <a:cs typeface="Arial" charset="0"/>
            </a:endParaRPr>
          </a:p>
        </p:txBody>
      </p:sp>
      <p:sp>
        <p:nvSpPr>
          <p:cNvPr id="48" name="AutoShape 61"/>
          <p:cNvSpPr>
            <a:spLocks noChangeArrowheads="1"/>
          </p:cNvSpPr>
          <p:nvPr/>
        </p:nvSpPr>
        <p:spPr bwMode="auto">
          <a:xfrm>
            <a:off x="1619250" y="3860800"/>
            <a:ext cx="2952750" cy="360363"/>
          </a:xfrm>
          <a:prstGeom prst="roundRect">
            <a:avLst>
              <a:gd name="adj" fmla="val 16667"/>
            </a:avLst>
          </a:prstGeom>
          <a:solidFill>
            <a:srgbClr val="99CCFF"/>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b="1" dirty="0">
                <a:latin typeface="Candara" charset="0"/>
                <a:ea typeface="ＭＳ Ｐゴシック" charset="0"/>
                <a:cs typeface="Arial" charset="0"/>
              </a:rPr>
              <a:t>DATA AND INFORMATION</a:t>
            </a:r>
            <a:endParaRPr lang="ru-RU" sz="1400" b="1" dirty="0">
              <a:latin typeface="Candara" charset="0"/>
              <a:ea typeface="ＭＳ Ｐゴシック" charset="0"/>
              <a:cs typeface="Arial" charset="0"/>
            </a:endParaRPr>
          </a:p>
        </p:txBody>
      </p:sp>
      <p:pic>
        <p:nvPicPr>
          <p:cNvPr id="49" name="Picture 28" descr="http://icons.iconarchive.com/icons/ampeross/qetto/256/control-panel-2-icon.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643438" y="2997200"/>
            <a:ext cx="577850" cy="5778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9" descr="http://www.iconshock.com/img_jpg/PLASTICXP/networking/jpg/256/software_icon.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851275" y="3068638"/>
            <a:ext cx="576263" cy="57626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5" descr="logoEUROGEOSS"/>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92950" y="3860800"/>
            <a:ext cx="863600" cy="638175"/>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AutoShape 36"/>
          <p:cNvCxnSpPr>
            <a:cxnSpLocks noChangeShapeType="1"/>
            <a:stCxn id="37" idx="2"/>
            <a:endCxn id="40" idx="1"/>
          </p:cNvCxnSpPr>
          <p:nvPr/>
        </p:nvCxnSpPr>
        <p:spPr bwMode="auto">
          <a:xfrm flipV="1">
            <a:off x="5795963" y="1797050"/>
            <a:ext cx="1223962" cy="1200150"/>
          </a:xfrm>
          <a:prstGeom prst="bentConnector3">
            <a:avLst>
              <a:gd name="adj1" fmla="val 49935"/>
            </a:avLst>
          </a:prstGeom>
          <a:noFill/>
          <a:ln w="9525">
            <a:solidFill>
              <a:srgbClr val="00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37"/>
          <p:cNvCxnSpPr>
            <a:cxnSpLocks noChangeShapeType="1"/>
          </p:cNvCxnSpPr>
          <p:nvPr/>
        </p:nvCxnSpPr>
        <p:spPr bwMode="auto">
          <a:xfrm flipV="1">
            <a:off x="5795963" y="2636838"/>
            <a:ext cx="1223962" cy="374650"/>
          </a:xfrm>
          <a:prstGeom prst="bentConnector3">
            <a:avLst>
              <a:gd name="adj1" fmla="val 49935"/>
            </a:avLst>
          </a:prstGeom>
          <a:noFill/>
          <a:ln w="9525">
            <a:solidFill>
              <a:srgbClr val="00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38"/>
          <p:cNvCxnSpPr>
            <a:cxnSpLocks noChangeShapeType="1"/>
            <a:stCxn id="37" idx="2"/>
            <a:endCxn id="41" idx="1"/>
          </p:cNvCxnSpPr>
          <p:nvPr/>
        </p:nvCxnSpPr>
        <p:spPr bwMode="auto">
          <a:xfrm>
            <a:off x="5795963" y="2997200"/>
            <a:ext cx="1223962" cy="439738"/>
          </a:xfrm>
          <a:prstGeom prst="bentConnector3">
            <a:avLst>
              <a:gd name="adj1" fmla="val 49935"/>
            </a:avLst>
          </a:prstGeom>
          <a:noFill/>
          <a:ln w="9525">
            <a:solidFill>
              <a:srgbClr val="00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39"/>
          <p:cNvCxnSpPr>
            <a:cxnSpLocks noChangeShapeType="1"/>
            <a:stCxn id="37" idx="2"/>
            <a:endCxn id="51" idx="1"/>
          </p:cNvCxnSpPr>
          <p:nvPr/>
        </p:nvCxnSpPr>
        <p:spPr bwMode="auto">
          <a:xfrm>
            <a:off x="5795963" y="2997200"/>
            <a:ext cx="1296987" cy="1182688"/>
          </a:xfrm>
          <a:prstGeom prst="bentConnector3">
            <a:avLst>
              <a:gd name="adj1" fmla="val 47736"/>
            </a:avLst>
          </a:prstGeom>
          <a:noFill/>
          <a:ln w="9525">
            <a:solidFill>
              <a:srgbClr val="00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6" name="Picture 41" descr="wds_logo"/>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92950" y="4724400"/>
            <a:ext cx="1079500" cy="598488"/>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AutoShape 42"/>
          <p:cNvCxnSpPr>
            <a:cxnSpLocks noChangeShapeType="1"/>
            <a:stCxn id="37" idx="2"/>
            <a:endCxn id="56" idx="1"/>
          </p:cNvCxnSpPr>
          <p:nvPr/>
        </p:nvCxnSpPr>
        <p:spPr bwMode="auto">
          <a:xfrm>
            <a:off x="5795963" y="2997200"/>
            <a:ext cx="1296987" cy="2027238"/>
          </a:xfrm>
          <a:prstGeom prst="bentConnector3">
            <a:avLst>
              <a:gd name="adj1" fmla="val 45412"/>
            </a:avLst>
          </a:prstGeom>
          <a:noFill/>
          <a:ln w="9525">
            <a:solidFill>
              <a:schemeClr val="hlink"/>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77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7"/>
          <p:cNvSpPr>
            <a:spLocks noGrp="1"/>
          </p:cNvSpPr>
          <p:nvPr>
            <p:ph type="sldNum" sz="quarter" idx="12"/>
          </p:nvPr>
        </p:nvSpPr>
        <p:spPr/>
        <p:txBody>
          <a:bodyPr/>
          <a:lstStyle/>
          <a:p>
            <a:fld id="{6624212E-78E2-47A4-9247-FE3E1CF43047}" type="slidenum">
              <a:rPr lang="en-US" altLang="ru-RU"/>
              <a:pPr/>
              <a:t>6</a:t>
            </a:fld>
            <a:endParaRPr lang="en-US" altLang="ru-RU"/>
          </a:p>
        </p:txBody>
      </p:sp>
      <p:pic>
        <p:nvPicPr>
          <p:cNvPr id="70671" name="Picture 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12875"/>
            <a:ext cx="1728788"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3"/>
          <p:cNvSpPr>
            <a:spLocks noGrp="1"/>
          </p:cNvSpPr>
          <p:nvPr>
            <p:ph type="body" idx="1"/>
          </p:nvPr>
        </p:nvSpPr>
        <p:spPr>
          <a:xfrm>
            <a:off x="1476375" y="1484313"/>
            <a:ext cx="6769100" cy="1223962"/>
          </a:xfrm>
        </p:spPr>
        <p:txBody>
          <a:bodyPr/>
          <a:lstStyle/>
          <a:p>
            <a:pPr marL="0" indent="0" eaLnBrk="1" hangingPunct="1">
              <a:buFont typeface="Wingdings 2" panose="05020102010507070707" pitchFamily="18" charset="2"/>
              <a:buNone/>
            </a:pPr>
            <a:r>
              <a:rPr lang="en-US" altLang="ru-RU" sz="2400" b="1" smtClean="0">
                <a:latin typeface="Candara" panose="020E0502030303020204" pitchFamily="34" charset="0"/>
              </a:rPr>
              <a:t>The ODP is comprised of 3 major classes:</a:t>
            </a:r>
          </a:p>
        </p:txBody>
      </p:sp>
      <p:sp>
        <p:nvSpPr>
          <p:cNvPr id="70704" name="AutoShape 48"/>
          <p:cNvSpPr>
            <a:spLocks noChangeArrowheads="1"/>
          </p:cNvSpPr>
          <p:nvPr/>
        </p:nvSpPr>
        <p:spPr bwMode="auto">
          <a:xfrm>
            <a:off x="250825" y="2781300"/>
            <a:ext cx="2305050" cy="1295400"/>
          </a:xfrm>
          <a:prstGeom prst="homePlate">
            <a:avLst>
              <a:gd name="adj" fmla="val 44485"/>
            </a:avLst>
          </a:prstGeom>
          <a:solidFill>
            <a:srgbClr val="93E0FF"/>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2400" b="1">
                <a:latin typeface="Candara" panose="020E0502030303020204" pitchFamily="34" charset="0"/>
              </a:rPr>
              <a:t>ODP Toolkit</a:t>
            </a:r>
            <a:endParaRPr lang="ru-RU" altLang="ru-RU" sz="2400" b="1">
              <a:latin typeface="Candara" panose="020E0502030303020204" pitchFamily="34" charset="0"/>
            </a:endParaRPr>
          </a:p>
        </p:txBody>
      </p:sp>
      <p:sp>
        <p:nvSpPr>
          <p:cNvPr id="70705" name="AutoShape 49"/>
          <p:cNvSpPr>
            <a:spLocks noChangeArrowheads="1"/>
          </p:cNvSpPr>
          <p:nvPr/>
        </p:nvSpPr>
        <p:spPr bwMode="auto">
          <a:xfrm>
            <a:off x="2124075" y="2781300"/>
            <a:ext cx="3455988" cy="1296988"/>
          </a:xfrm>
          <a:prstGeom prst="chevron">
            <a:avLst>
              <a:gd name="adj" fmla="val 43090"/>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2200" b="1">
                <a:latin typeface="Candara" panose="020E0502030303020204" pitchFamily="34" charset="0"/>
              </a:rPr>
              <a:t>Interoperability </a:t>
            </a:r>
          </a:p>
          <a:p>
            <a:pPr algn="ctr"/>
            <a:r>
              <a:rPr lang="en-US" altLang="ru-RU" sz="2200" b="1">
                <a:latin typeface="Candara" panose="020E0502030303020204" pitchFamily="34" charset="0"/>
              </a:rPr>
              <a:t>package</a:t>
            </a:r>
            <a:endParaRPr lang="ru-RU" altLang="ru-RU" sz="2200" b="1">
              <a:latin typeface="Candara" panose="020E0502030303020204" pitchFamily="34" charset="0"/>
            </a:endParaRPr>
          </a:p>
        </p:txBody>
      </p:sp>
      <p:sp>
        <p:nvSpPr>
          <p:cNvPr id="70706" name="AutoShape 50"/>
          <p:cNvSpPr>
            <a:spLocks noChangeArrowheads="1"/>
          </p:cNvSpPr>
          <p:nvPr/>
        </p:nvSpPr>
        <p:spPr bwMode="auto">
          <a:xfrm>
            <a:off x="5148263" y="2781300"/>
            <a:ext cx="3455987" cy="1296988"/>
          </a:xfrm>
          <a:prstGeom prst="chevron">
            <a:avLst>
              <a:gd name="adj" fmla="val 43090"/>
            </a:avLst>
          </a:prstGeom>
          <a:solidFill>
            <a:srgbClr val="00FF00"/>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2200" b="1">
                <a:latin typeface="Candara" panose="020E0502030303020204" pitchFamily="34" charset="0"/>
              </a:rPr>
              <a:t>Technical and </a:t>
            </a:r>
          </a:p>
          <a:p>
            <a:pPr algn="ctr"/>
            <a:r>
              <a:rPr lang="en-US" altLang="ru-RU" sz="2200" b="1">
                <a:latin typeface="Candara" panose="020E0502030303020204" pitchFamily="34" charset="0"/>
              </a:rPr>
              <a:t>Educational</a:t>
            </a:r>
          </a:p>
          <a:p>
            <a:pPr algn="ctr"/>
            <a:r>
              <a:rPr lang="en-US" altLang="ru-RU" sz="2200" b="1">
                <a:latin typeface="Candara" panose="020E0502030303020204" pitchFamily="34" charset="0"/>
              </a:rPr>
              <a:t>Support</a:t>
            </a:r>
            <a:endParaRPr lang="ru-RU" altLang="ru-RU" sz="2200" b="1">
              <a:latin typeface="Candara" panose="020E0502030303020204" pitchFamily="34" charset="0"/>
            </a:endParaRPr>
          </a:p>
        </p:txBody>
      </p:sp>
      <p:sp>
        <p:nvSpPr>
          <p:cNvPr id="70708" name="AutoShape 52"/>
          <p:cNvSpPr>
            <a:spLocks noChangeArrowheads="1"/>
          </p:cNvSpPr>
          <p:nvPr/>
        </p:nvSpPr>
        <p:spPr bwMode="auto">
          <a:xfrm>
            <a:off x="179388" y="4292600"/>
            <a:ext cx="1943100" cy="2441575"/>
          </a:xfrm>
          <a:prstGeom prst="roundRect">
            <a:avLst>
              <a:gd name="adj" fmla="val 16667"/>
            </a:avLst>
          </a:prstGeom>
          <a:solidFill>
            <a:srgbClr val="93E0FF"/>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ru-RU" sz="1600" b="1" dirty="0">
              <a:latin typeface="Candara" panose="020E0502030303020204" pitchFamily="34" charset="0"/>
            </a:endParaRPr>
          </a:p>
          <a:p>
            <a:pPr algn="ctr"/>
            <a:r>
              <a:rPr lang="en-US" altLang="ru-RU" sz="1600" b="1" dirty="0">
                <a:latin typeface="Candara" panose="020E0502030303020204" pitchFamily="34" charset="0"/>
              </a:rPr>
              <a:t>Integration</a:t>
            </a:r>
          </a:p>
          <a:p>
            <a:pPr algn="ctr"/>
            <a:r>
              <a:rPr lang="en-US" altLang="ru-RU" sz="1600" b="1" dirty="0">
                <a:latin typeface="Candara" panose="020E0502030303020204" pitchFamily="34" charset="0"/>
              </a:rPr>
              <a:t>Discovery</a:t>
            </a:r>
          </a:p>
          <a:p>
            <a:pPr algn="ctr"/>
            <a:r>
              <a:rPr lang="en-US" altLang="ru-RU" sz="1600" b="1" dirty="0">
                <a:latin typeface="Candara" panose="020E0502030303020204" pitchFamily="34" charset="0"/>
              </a:rPr>
              <a:t>Access</a:t>
            </a:r>
          </a:p>
          <a:p>
            <a:pPr algn="ctr"/>
            <a:r>
              <a:rPr lang="en-US" altLang="ru-RU" sz="1600" b="1" dirty="0">
                <a:latin typeface="Candara" panose="020E0502030303020204" pitchFamily="34" charset="0"/>
              </a:rPr>
              <a:t>Download</a:t>
            </a:r>
          </a:p>
          <a:p>
            <a:pPr algn="ctr"/>
            <a:r>
              <a:rPr lang="en-US" altLang="ru-RU" sz="1600" b="1" dirty="0">
                <a:latin typeface="Candara" panose="020E0502030303020204" pitchFamily="34" charset="0"/>
              </a:rPr>
              <a:t>Dissemination</a:t>
            </a:r>
          </a:p>
          <a:p>
            <a:pPr algn="ctr"/>
            <a:r>
              <a:rPr lang="en-US" altLang="ru-RU" sz="1600" b="1" dirty="0">
                <a:latin typeface="Candara" panose="020E0502030303020204" pitchFamily="34" charset="0"/>
              </a:rPr>
              <a:t>Control</a:t>
            </a:r>
          </a:p>
          <a:p>
            <a:pPr algn="ctr"/>
            <a:r>
              <a:rPr lang="en-US" altLang="ru-RU" sz="1600" b="1" dirty="0">
                <a:latin typeface="Candara" panose="020E0502030303020204" pitchFamily="34" charset="0"/>
              </a:rPr>
              <a:t>Standardization</a:t>
            </a:r>
          </a:p>
          <a:p>
            <a:pPr algn="ctr"/>
            <a:r>
              <a:rPr lang="en-US" altLang="ru-RU" sz="1600" b="1" dirty="0">
                <a:latin typeface="Candara" panose="020E0502030303020204" pitchFamily="34" charset="0"/>
              </a:rPr>
              <a:t>Scalability</a:t>
            </a:r>
          </a:p>
          <a:p>
            <a:pPr algn="ctr"/>
            <a:r>
              <a:rPr lang="en-US" altLang="ru-RU" sz="1600" b="1" dirty="0">
                <a:latin typeface="Candara" panose="020E0502030303020204" pitchFamily="34" charset="0"/>
              </a:rPr>
              <a:t>……</a:t>
            </a:r>
          </a:p>
          <a:p>
            <a:pPr algn="ctr"/>
            <a:endParaRPr lang="ru-RU" altLang="ru-RU" sz="1600" b="1" dirty="0">
              <a:latin typeface="Candara" panose="020E0502030303020204" pitchFamily="34" charset="0"/>
            </a:endParaRPr>
          </a:p>
        </p:txBody>
      </p:sp>
      <p:pic>
        <p:nvPicPr>
          <p:cNvPr id="70709" name="Picture 53" descr="http://icons.iconarchive.com/icons/creative-freedom/shimmer/256/Software-ic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388" y="2420938"/>
            <a:ext cx="792162" cy="792162"/>
          </a:xfrm>
          <a:prstGeom prst="rect">
            <a:avLst/>
          </a:prstGeom>
          <a:noFill/>
          <a:extLst>
            <a:ext uri="{909E8E84-426E-40DD-AFC4-6F175D3DCCD1}">
              <a14:hiddenFill xmlns:a14="http://schemas.microsoft.com/office/drawing/2010/main">
                <a:solidFill>
                  <a:srgbClr val="FFFFFF"/>
                </a:solidFill>
              </a14:hiddenFill>
            </a:ext>
          </a:extLst>
        </p:spPr>
      </p:pic>
      <p:sp>
        <p:nvSpPr>
          <p:cNvPr id="70710" name="AutoShape 54"/>
          <p:cNvSpPr>
            <a:spLocks noChangeArrowheads="1"/>
          </p:cNvSpPr>
          <p:nvPr/>
        </p:nvSpPr>
        <p:spPr bwMode="auto">
          <a:xfrm>
            <a:off x="2339975" y="4221163"/>
            <a:ext cx="2879725" cy="2441575"/>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ru-RU" b="1">
              <a:latin typeface="Candara" panose="020E0502030303020204" pitchFamily="34" charset="0"/>
            </a:endParaRPr>
          </a:p>
          <a:p>
            <a:pPr algn="ctr"/>
            <a:r>
              <a:rPr lang="en-US" altLang="ru-RU" b="1">
                <a:latin typeface="Candara" panose="020E0502030303020204" pitchFamily="34" charset="0"/>
              </a:rPr>
              <a:t>Metadata “crosswalk” rules</a:t>
            </a:r>
          </a:p>
          <a:p>
            <a:pPr algn="ctr"/>
            <a:endParaRPr lang="en-US" altLang="ru-RU" b="1">
              <a:latin typeface="Candara" panose="020E0502030303020204" pitchFamily="34" charset="0"/>
            </a:endParaRPr>
          </a:p>
          <a:p>
            <a:pPr algn="ctr"/>
            <a:r>
              <a:rPr lang="en-US" altLang="ru-RU" b="1">
                <a:latin typeface="Candara" panose="020E0502030303020204" pitchFamily="34" charset="0"/>
              </a:rPr>
              <a:t>Discovery metadata </a:t>
            </a:r>
          </a:p>
          <a:p>
            <a:pPr algn="ctr"/>
            <a:r>
              <a:rPr lang="en-US" altLang="ru-RU" b="1">
                <a:latin typeface="Candara" panose="020E0502030303020204" pitchFamily="34" charset="0"/>
              </a:rPr>
              <a:t>services</a:t>
            </a:r>
          </a:p>
          <a:p>
            <a:pPr algn="ctr"/>
            <a:endParaRPr lang="en-US" altLang="ru-RU" b="1">
              <a:latin typeface="Candara" panose="020E0502030303020204" pitchFamily="34" charset="0"/>
            </a:endParaRPr>
          </a:p>
          <a:p>
            <a:pPr algn="ctr"/>
            <a:r>
              <a:rPr lang="en-US" altLang="ru-RU" b="1">
                <a:latin typeface="Candara" panose="020E0502030303020204" pitchFamily="34" charset="0"/>
              </a:rPr>
              <a:t>Machine-to-machine </a:t>
            </a:r>
          </a:p>
          <a:p>
            <a:pPr algn="ctr"/>
            <a:r>
              <a:rPr lang="en-US" altLang="ru-RU" b="1">
                <a:latin typeface="Candara" panose="020E0502030303020204" pitchFamily="34" charset="0"/>
              </a:rPr>
              <a:t>Interfaces </a:t>
            </a:r>
          </a:p>
          <a:p>
            <a:pPr algn="ctr"/>
            <a:endParaRPr lang="ru-RU" altLang="ru-RU" b="1">
              <a:latin typeface="Candara" panose="020E0502030303020204" pitchFamily="34" charset="0"/>
            </a:endParaRPr>
          </a:p>
        </p:txBody>
      </p:sp>
      <p:sp>
        <p:nvSpPr>
          <p:cNvPr id="70711" name="AutoShape 55"/>
          <p:cNvSpPr>
            <a:spLocks noChangeArrowheads="1"/>
          </p:cNvSpPr>
          <p:nvPr/>
        </p:nvSpPr>
        <p:spPr bwMode="auto">
          <a:xfrm>
            <a:off x="5435600" y="4221163"/>
            <a:ext cx="2879725" cy="2441575"/>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700" b="1">
                <a:latin typeface="Candara" panose="020E0502030303020204" pitchFamily="34" charset="0"/>
              </a:rPr>
              <a:t>Partnership Centre for ODP – </a:t>
            </a:r>
          </a:p>
          <a:p>
            <a:pPr algn="ctr"/>
            <a:r>
              <a:rPr lang="en-US" altLang="ru-RU" sz="1700" b="1">
                <a:latin typeface="Candara" panose="020E0502030303020204" pitchFamily="34" charset="0"/>
              </a:rPr>
              <a:t>support and maintenance</a:t>
            </a:r>
          </a:p>
          <a:p>
            <a:pPr algn="ctr"/>
            <a:endParaRPr lang="en-US" altLang="ru-RU" sz="1700" b="1">
              <a:latin typeface="Candara" panose="020E0502030303020204" pitchFamily="34" charset="0"/>
            </a:endParaRPr>
          </a:p>
          <a:p>
            <a:pPr algn="ctr"/>
            <a:r>
              <a:rPr lang="en-US" altLang="ru-RU" sz="1700" b="1">
                <a:latin typeface="Candara" panose="020E0502030303020204" pitchFamily="34" charset="0"/>
              </a:rPr>
              <a:t>IODE Ocean Teacher courses </a:t>
            </a:r>
          </a:p>
          <a:p>
            <a:pPr algn="ctr"/>
            <a:r>
              <a:rPr lang="en-US" altLang="ru-RU" sz="1700" b="1">
                <a:latin typeface="Candara" panose="020E0502030303020204" pitchFamily="34" charset="0"/>
              </a:rPr>
              <a:t>(online materials, </a:t>
            </a:r>
          </a:p>
          <a:p>
            <a:pPr algn="ctr"/>
            <a:r>
              <a:rPr lang="en-US" altLang="ru-RU" sz="1700" b="1">
                <a:latin typeface="Candara" panose="020E0502030303020204" pitchFamily="34" charset="0"/>
              </a:rPr>
              <a:t>video courses, etc.)</a:t>
            </a:r>
            <a:endParaRPr lang="ru-RU" altLang="ru-RU" sz="1700" b="1">
              <a:latin typeface="Candara" panose="020E0502030303020204" pitchFamily="34" charset="0"/>
            </a:endParaRPr>
          </a:p>
        </p:txBody>
      </p:sp>
      <p:sp>
        <p:nvSpPr>
          <p:cNvPr id="15"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components</a:t>
            </a:r>
            <a:endParaRPr lang="ru-RU" altLang="ru-RU" sz="4000" b="1" kern="0" dirty="0">
              <a:latin typeface="Candara" panose="020E0502030303020204" pitchFamily="34" charset="0"/>
            </a:endParaRPr>
          </a:p>
        </p:txBody>
      </p:sp>
      <p:pic>
        <p:nvPicPr>
          <p:cNvPr id="16" name="Picture 10" descr="кружка"/>
          <p:cNvPicPr>
            <a:picLocks noChangeAspect="1" noChangeArrowheads="1"/>
          </p:cNvPicPr>
          <p:nvPr/>
        </p:nvPicPr>
        <p:blipFill>
          <a:blip r:embed="rId5" cstate="screen">
            <a:extLst>
              <a:ext uri="{28A0092B-C50C-407E-A947-70E740481C1C}">
                <a14:useLocalDpi xmlns:a14="http://schemas.microsoft.com/office/drawing/2010/main"/>
              </a:ext>
            </a:extLst>
          </a:blip>
          <a:srcRect b="35321"/>
          <a:stretch>
            <a:fillRect/>
          </a:stretch>
        </p:blipFill>
        <p:spPr bwMode="auto">
          <a:xfrm>
            <a:off x="6878618" y="977542"/>
            <a:ext cx="2132409"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39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7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7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7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7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7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7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04" grpId="0" animBg="1"/>
      <p:bldP spid="70705" grpId="0" animBg="1"/>
      <p:bldP spid="70706" grpId="0" animBg="1"/>
      <p:bldP spid="70708" grpId="0" animBg="1"/>
      <p:bldP spid="70710" grpId="0" animBg="1"/>
      <p:bldP spid="707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Номер слайда 5"/>
          <p:cNvSpPr>
            <a:spLocks noGrp="1"/>
          </p:cNvSpPr>
          <p:nvPr>
            <p:ph type="sldNum" sz="quarter" idx="12"/>
          </p:nvPr>
        </p:nvSpPr>
        <p:spPr/>
        <p:txBody>
          <a:bodyPr/>
          <a:lstStyle/>
          <a:p>
            <a:fld id="{F0A3C892-3C33-4529-A5A6-132035945A36}" type="slidenum">
              <a:rPr lang="en-US" altLang="ru-RU"/>
              <a:pPr/>
              <a:t>7</a:t>
            </a:fld>
            <a:endParaRPr lang="en-US" altLang="ru-RU"/>
          </a:p>
        </p:txBody>
      </p:sp>
      <p:sp>
        <p:nvSpPr>
          <p:cNvPr id="124930" name="Rectangle 2"/>
          <p:cNvSpPr>
            <a:spLocks noChangeArrowheads="1"/>
          </p:cNvSpPr>
          <p:nvPr/>
        </p:nvSpPr>
        <p:spPr bwMode="auto">
          <a:xfrm>
            <a:off x="468313" y="2133600"/>
            <a:ext cx="3455987" cy="1438275"/>
          </a:xfrm>
          <a:prstGeom prst="rect">
            <a:avLst/>
          </a:prstGeom>
          <a:solidFill>
            <a:schemeClr val="tx2"/>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4931" name="Rectangle 3"/>
          <p:cNvSpPr>
            <a:spLocks noChangeArrowheads="1"/>
          </p:cNvSpPr>
          <p:nvPr/>
        </p:nvSpPr>
        <p:spPr bwMode="auto">
          <a:xfrm>
            <a:off x="468313" y="3739462"/>
            <a:ext cx="3455987" cy="1383801"/>
          </a:xfrm>
          <a:prstGeom prst="rect">
            <a:avLst/>
          </a:prstGeom>
          <a:solidFill>
            <a:schemeClr val="accent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4932" name="Rectangle 4"/>
          <p:cNvSpPr>
            <a:spLocks noChangeArrowheads="1"/>
          </p:cNvSpPr>
          <p:nvPr/>
        </p:nvSpPr>
        <p:spPr bwMode="auto">
          <a:xfrm>
            <a:off x="468313" y="5200861"/>
            <a:ext cx="3455987" cy="1415756"/>
          </a:xfrm>
          <a:prstGeom prst="rect">
            <a:avLst/>
          </a:prstGeom>
          <a:solidFill>
            <a:schemeClr val="accent2"/>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4934" name="AutoShape 6"/>
          <p:cNvSpPr>
            <a:spLocks noChangeArrowheads="1"/>
          </p:cNvSpPr>
          <p:nvPr/>
        </p:nvSpPr>
        <p:spPr bwMode="auto">
          <a:xfrm>
            <a:off x="539750" y="5272298"/>
            <a:ext cx="2016125" cy="360362"/>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dirty="0">
                <a:latin typeface="Candara" panose="020E0502030303020204" pitchFamily="34" charset="0"/>
                <a:cs typeface="Arial" panose="020B0604020202020204" pitchFamily="34" charset="0"/>
              </a:rPr>
              <a:t>Data Cache</a:t>
            </a:r>
            <a:endParaRPr lang="ru-RU" altLang="ru-RU" dirty="0">
              <a:latin typeface="Candara" panose="020E0502030303020204" pitchFamily="34" charset="0"/>
              <a:cs typeface="Arial" panose="020B0604020202020204" pitchFamily="34" charset="0"/>
            </a:endParaRPr>
          </a:p>
        </p:txBody>
      </p:sp>
      <p:sp>
        <p:nvSpPr>
          <p:cNvPr id="124935" name="AutoShape 7"/>
          <p:cNvSpPr>
            <a:spLocks noChangeArrowheads="1"/>
          </p:cNvSpPr>
          <p:nvPr/>
        </p:nvSpPr>
        <p:spPr bwMode="auto">
          <a:xfrm>
            <a:off x="554330" y="5689759"/>
            <a:ext cx="2016125" cy="360362"/>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Integration Server</a:t>
            </a:r>
            <a:endParaRPr lang="ru-RU" altLang="ru-RU">
              <a:latin typeface="Candara" panose="020E0502030303020204" pitchFamily="34" charset="0"/>
              <a:cs typeface="Arial" panose="020B0604020202020204" pitchFamily="34" charset="0"/>
            </a:endParaRPr>
          </a:p>
        </p:txBody>
      </p:sp>
      <p:sp>
        <p:nvSpPr>
          <p:cNvPr id="124936" name="AutoShape 8"/>
          <p:cNvSpPr>
            <a:spLocks noChangeArrowheads="1"/>
          </p:cNvSpPr>
          <p:nvPr/>
        </p:nvSpPr>
        <p:spPr bwMode="auto">
          <a:xfrm>
            <a:off x="539750" y="6091991"/>
            <a:ext cx="2016125" cy="358775"/>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Data Provider</a:t>
            </a:r>
            <a:endParaRPr lang="ru-RU" altLang="ru-RU">
              <a:latin typeface="Candara" panose="020E0502030303020204" pitchFamily="34" charset="0"/>
              <a:cs typeface="Arial" panose="020B0604020202020204" pitchFamily="34" charset="0"/>
            </a:endParaRPr>
          </a:p>
        </p:txBody>
      </p:sp>
      <p:sp>
        <p:nvSpPr>
          <p:cNvPr id="124937" name="Text Box 9"/>
          <p:cNvSpPr txBox="1">
            <a:spLocks noChangeArrowheads="1"/>
          </p:cNvSpPr>
          <p:nvPr/>
        </p:nvSpPr>
        <p:spPr bwMode="auto">
          <a:xfrm>
            <a:off x="2700338" y="5295900"/>
            <a:ext cx="11080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1400" b="1" i="1" dirty="0">
                <a:solidFill>
                  <a:schemeClr val="folHlink"/>
                </a:solidFill>
                <a:latin typeface="Candara" panose="020E0502030303020204" pitchFamily="34" charset="0"/>
                <a:cs typeface="Arial" panose="020B0604020202020204" pitchFamily="34" charset="0"/>
              </a:rPr>
              <a:t>Integration, </a:t>
            </a:r>
          </a:p>
          <a:p>
            <a:r>
              <a:rPr lang="en-US" altLang="ru-RU" sz="1400" b="1" i="1" dirty="0">
                <a:solidFill>
                  <a:schemeClr val="folHlink"/>
                </a:solidFill>
                <a:latin typeface="Candara" panose="020E0502030303020204" pitchFamily="34" charset="0"/>
                <a:cs typeface="Arial" panose="020B0604020202020204" pitchFamily="34" charset="0"/>
              </a:rPr>
              <a:t>delivery,</a:t>
            </a:r>
          </a:p>
          <a:p>
            <a:r>
              <a:rPr lang="en-US" altLang="ru-RU" sz="1400" b="1" i="1" dirty="0">
                <a:solidFill>
                  <a:schemeClr val="folHlink"/>
                </a:solidFill>
                <a:latin typeface="Candara" panose="020E0502030303020204" pitchFamily="34" charset="0"/>
                <a:cs typeface="Arial" panose="020B0604020202020204" pitchFamily="34" charset="0"/>
              </a:rPr>
              <a:t> exchange</a:t>
            </a:r>
            <a:endParaRPr lang="ru-RU" altLang="ru-RU" sz="1400" b="1" i="1" dirty="0">
              <a:solidFill>
                <a:schemeClr val="folHlink"/>
              </a:solidFill>
              <a:latin typeface="Candara" panose="020E0502030303020204" pitchFamily="34" charset="0"/>
              <a:cs typeface="Arial" panose="020B0604020202020204" pitchFamily="34" charset="0"/>
            </a:endParaRPr>
          </a:p>
        </p:txBody>
      </p:sp>
      <p:sp>
        <p:nvSpPr>
          <p:cNvPr id="124938" name="AutoShape 10"/>
          <p:cNvSpPr>
            <a:spLocks noChangeArrowheads="1"/>
          </p:cNvSpPr>
          <p:nvPr/>
        </p:nvSpPr>
        <p:spPr bwMode="auto">
          <a:xfrm>
            <a:off x="539750" y="3787775"/>
            <a:ext cx="2016125" cy="360363"/>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Portal</a:t>
            </a:r>
            <a:endParaRPr lang="ru-RU" altLang="ru-RU">
              <a:latin typeface="Candara" panose="020E0502030303020204" pitchFamily="34" charset="0"/>
              <a:cs typeface="Arial" panose="020B0604020202020204" pitchFamily="34" charset="0"/>
            </a:endParaRPr>
          </a:p>
        </p:txBody>
      </p:sp>
      <p:sp>
        <p:nvSpPr>
          <p:cNvPr id="124939" name="AutoShape 11"/>
          <p:cNvSpPr>
            <a:spLocks noChangeArrowheads="1"/>
          </p:cNvSpPr>
          <p:nvPr/>
        </p:nvSpPr>
        <p:spPr bwMode="auto">
          <a:xfrm>
            <a:off x="539750" y="4219575"/>
            <a:ext cx="2016125" cy="360363"/>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Portlets</a:t>
            </a:r>
            <a:endParaRPr lang="ru-RU" altLang="ru-RU">
              <a:latin typeface="Candara" panose="020E0502030303020204" pitchFamily="34" charset="0"/>
              <a:cs typeface="Arial" panose="020B0604020202020204" pitchFamily="34" charset="0"/>
            </a:endParaRPr>
          </a:p>
        </p:txBody>
      </p:sp>
      <p:sp>
        <p:nvSpPr>
          <p:cNvPr id="124940" name="Text Box 12"/>
          <p:cNvSpPr txBox="1">
            <a:spLocks noChangeArrowheads="1"/>
          </p:cNvSpPr>
          <p:nvPr/>
        </p:nvSpPr>
        <p:spPr bwMode="auto">
          <a:xfrm>
            <a:off x="2700338" y="3789363"/>
            <a:ext cx="113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1400" b="1" i="1">
                <a:solidFill>
                  <a:schemeClr val="hlink"/>
                </a:solidFill>
                <a:latin typeface="Candara" panose="020E0502030303020204" pitchFamily="34" charset="0"/>
                <a:cs typeface="Arial" panose="020B0604020202020204" pitchFamily="34" charset="0"/>
              </a:rPr>
              <a:t>Presentation</a:t>
            </a:r>
            <a:endParaRPr lang="ru-RU" altLang="ru-RU" sz="1400" b="1" i="1">
              <a:solidFill>
                <a:schemeClr val="hlink"/>
              </a:solidFill>
              <a:latin typeface="Candara" panose="020E0502030303020204" pitchFamily="34" charset="0"/>
              <a:cs typeface="Arial" panose="020B0604020202020204" pitchFamily="34" charset="0"/>
            </a:endParaRPr>
          </a:p>
        </p:txBody>
      </p:sp>
      <p:sp>
        <p:nvSpPr>
          <p:cNvPr id="124941" name="AutoShape 13"/>
          <p:cNvSpPr>
            <a:spLocks noChangeArrowheads="1"/>
          </p:cNvSpPr>
          <p:nvPr/>
        </p:nvSpPr>
        <p:spPr bwMode="auto">
          <a:xfrm>
            <a:off x="539750" y="2708275"/>
            <a:ext cx="2016125" cy="360363"/>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Monitoring</a:t>
            </a:r>
            <a:endParaRPr lang="ru-RU" altLang="ru-RU">
              <a:latin typeface="Candara" panose="020E0502030303020204" pitchFamily="34" charset="0"/>
              <a:cs typeface="Arial" panose="020B0604020202020204" pitchFamily="34" charset="0"/>
            </a:endParaRPr>
          </a:p>
        </p:txBody>
      </p:sp>
      <p:sp>
        <p:nvSpPr>
          <p:cNvPr id="124942" name="AutoShape 14"/>
          <p:cNvSpPr>
            <a:spLocks noChangeArrowheads="1"/>
          </p:cNvSpPr>
          <p:nvPr/>
        </p:nvSpPr>
        <p:spPr bwMode="auto">
          <a:xfrm>
            <a:off x="539750" y="3140075"/>
            <a:ext cx="2016125" cy="360363"/>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Service Bus</a:t>
            </a:r>
            <a:endParaRPr lang="ru-RU" altLang="ru-RU">
              <a:latin typeface="Candara" panose="020E0502030303020204" pitchFamily="34" charset="0"/>
              <a:cs typeface="Arial" panose="020B0604020202020204" pitchFamily="34" charset="0"/>
            </a:endParaRPr>
          </a:p>
        </p:txBody>
      </p:sp>
      <p:sp>
        <p:nvSpPr>
          <p:cNvPr id="124943" name="Text Box 15"/>
          <p:cNvSpPr txBox="1">
            <a:spLocks noChangeArrowheads="1"/>
          </p:cNvSpPr>
          <p:nvPr/>
        </p:nvSpPr>
        <p:spPr bwMode="auto">
          <a:xfrm>
            <a:off x="2700338" y="2276475"/>
            <a:ext cx="1171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1400" b="1" i="1">
                <a:solidFill>
                  <a:schemeClr val="hlink"/>
                </a:solidFill>
                <a:latin typeface="Candara" panose="020E0502030303020204" pitchFamily="34" charset="0"/>
                <a:cs typeface="Arial" panose="020B0604020202020204" pitchFamily="34" charset="0"/>
              </a:rPr>
              <a:t>Management</a:t>
            </a:r>
            <a:endParaRPr lang="ru-RU" altLang="ru-RU" sz="1400" b="1" i="1">
              <a:solidFill>
                <a:schemeClr val="hlink"/>
              </a:solidFill>
              <a:latin typeface="Candara" panose="020E0502030303020204" pitchFamily="34" charset="0"/>
              <a:cs typeface="Arial" panose="020B0604020202020204" pitchFamily="34" charset="0"/>
            </a:endParaRPr>
          </a:p>
        </p:txBody>
      </p:sp>
      <p:sp>
        <p:nvSpPr>
          <p:cNvPr id="124944" name="AutoShape 16"/>
          <p:cNvSpPr>
            <a:spLocks noChangeArrowheads="1"/>
          </p:cNvSpPr>
          <p:nvPr/>
        </p:nvSpPr>
        <p:spPr bwMode="auto">
          <a:xfrm>
            <a:off x="539750" y="2276475"/>
            <a:ext cx="2016125" cy="360363"/>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latin typeface="Candara" panose="020E0502030303020204" pitchFamily="34" charset="0"/>
                <a:cs typeface="Arial" panose="020B0604020202020204" pitchFamily="34" charset="0"/>
              </a:rPr>
              <a:t>Security</a:t>
            </a:r>
            <a:endParaRPr lang="ru-RU" altLang="ru-RU">
              <a:latin typeface="Candara" panose="020E0502030303020204" pitchFamily="34" charset="0"/>
              <a:cs typeface="Arial" panose="020B0604020202020204" pitchFamily="34" charset="0"/>
            </a:endParaRPr>
          </a:p>
        </p:txBody>
      </p:sp>
      <p:sp>
        <p:nvSpPr>
          <p:cNvPr id="124945" name="AutoShape 17"/>
          <p:cNvSpPr>
            <a:spLocks noChangeArrowheads="1"/>
          </p:cNvSpPr>
          <p:nvPr/>
        </p:nvSpPr>
        <p:spPr bwMode="auto">
          <a:xfrm>
            <a:off x="3995738" y="2133600"/>
            <a:ext cx="792162" cy="4032250"/>
          </a:xfrm>
          <a:prstGeom prst="upDownArrow">
            <a:avLst>
              <a:gd name="adj1" fmla="val 35472"/>
              <a:gd name="adj2" fmla="val 26441"/>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4946" name="AutoShape 18"/>
          <p:cNvSpPr>
            <a:spLocks noChangeArrowheads="1"/>
          </p:cNvSpPr>
          <p:nvPr/>
        </p:nvSpPr>
        <p:spPr bwMode="auto">
          <a:xfrm>
            <a:off x="179388" y="1844675"/>
            <a:ext cx="4752975" cy="4876802"/>
          </a:xfrm>
          <a:prstGeom prst="flowChartAlternateProcess">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solidFill>
                <a:schemeClr val="tx2"/>
              </a:solidFill>
              <a:latin typeface="Arial" panose="020B0604020202020204" pitchFamily="34" charset="0"/>
              <a:cs typeface="Arial" panose="020B0604020202020204" pitchFamily="34" charset="0"/>
            </a:endParaRPr>
          </a:p>
        </p:txBody>
      </p:sp>
      <p:sp>
        <p:nvSpPr>
          <p:cNvPr id="124947" name="AutoShape 19"/>
          <p:cNvSpPr>
            <a:spLocks noChangeArrowheads="1"/>
          </p:cNvSpPr>
          <p:nvPr/>
        </p:nvSpPr>
        <p:spPr bwMode="auto">
          <a:xfrm>
            <a:off x="6588125" y="1412875"/>
            <a:ext cx="1584325" cy="1152525"/>
          </a:xfrm>
          <a:prstGeom prst="roundRect">
            <a:avLst>
              <a:gd name="adj" fmla="val 16667"/>
            </a:avLst>
          </a:prstGeom>
          <a:solidFill>
            <a:schemeClr val="accent1"/>
          </a:solidFill>
          <a:ln w="9525">
            <a:solidFill>
              <a:schemeClr val="tx1"/>
            </a:solidFill>
            <a:round/>
            <a:headEnd/>
            <a:tailEnd/>
          </a:ln>
          <a:effectLst>
            <a:outerShdw sy="50000" kx="-2453608" rotWithShape="0">
              <a:schemeClr val="bg2">
                <a:alpha val="50000"/>
              </a:schemeClr>
            </a:outerShdw>
          </a:effectLst>
        </p:spPr>
        <p:txBody>
          <a:bodyPr wrap="none" anchor="ctr"/>
          <a:lstStyle/>
          <a:p>
            <a:pPr algn="ctr"/>
            <a:r>
              <a:rPr lang="en-US" altLang="ru-RU" sz="2200">
                <a:cs typeface="Arial" panose="020B0604020202020204" pitchFamily="34" charset="0"/>
              </a:rPr>
              <a:t>Global node</a:t>
            </a:r>
            <a:endParaRPr lang="ru-RU" altLang="ru-RU" sz="2200">
              <a:cs typeface="Arial" panose="020B0604020202020204" pitchFamily="34" charset="0"/>
            </a:endParaRPr>
          </a:p>
        </p:txBody>
      </p:sp>
      <p:sp>
        <p:nvSpPr>
          <p:cNvPr id="124948" name="AutoShape 20"/>
          <p:cNvSpPr>
            <a:spLocks noChangeArrowheads="1"/>
          </p:cNvSpPr>
          <p:nvPr/>
        </p:nvSpPr>
        <p:spPr bwMode="auto">
          <a:xfrm>
            <a:off x="6588125" y="2997200"/>
            <a:ext cx="1584325" cy="1152525"/>
          </a:xfrm>
          <a:prstGeom prst="roundRect">
            <a:avLst>
              <a:gd name="adj" fmla="val 16667"/>
            </a:avLst>
          </a:prstGeom>
          <a:solidFill>
            <a:srgbClr val="09E123"/>
          </a:solidFill>
          <a:ln w="9525">
            <a:solidFill>
              <a:schemeClr val="tx1"/>
            </a:solidFill>
            <a:round/>
            <a:headEnd/>
            <a:tailEnd/>
          </a:ln>
          <a:effectLst>
            <a:outerShdw sy="50000" kx="-2453608" rotWithShape="0">
              <a:schemeClr val="bg2">
                <a:alpha val="50000"/>
              </a:schemeClr>
            </a:outerShdw>
          </a:effectLst>
        </p:spPr>
        <p:txBody>
          <a:bodyPr wrap="none" anchor="ctr"/>
          <a:lstStyle/>
          <a:p>
            <a:pPr algn="ctr"/>
            <a:r>
              <a:rPr lang="en-US" altLang="ru-RU">
                <a:cs typeface="Arial" panose="020B0604020202020204" pitchFamily="34" charset="0"/>
              </a:rPr>
              <a:t>Regional node</a:t>
            </a:r>
            <a:endParaRPr lang="ru-RU" altLang="ru-RU">
              <a:cs typeface="Arial" panose="020B0604020202020204" pitchFamily="34" charset="0"/>
            </a:endParaRPr>
          </a:p>
        </p:txBody>
      </p:sp>
      <p:sp>
        <p:nvSpPr>
          <p:cNvPr id="124949" name="AutoShape 21"/>
          <p:cNvSpPr>
            <a:spLocks noChangeArrowheads="1"/>
          </p:cNvSpPr>
          <p:nvPr/>
        </p:nvSpPr>
        <p:spPr bwMode="auto">
          <a:xfrm>
            <a:off x="6300788" y="4508500"/>
            <a:ext cx="1584325" cy="1152525"/>
          </a:xfrm>
          <a:prstGeom prst="roundRect">
            <a:avLst>
              <a:gd name="adj" fmla="val 16667"/>
            </a:avLst>
          </a:prstGeom>
          <a:solidFill>
            <a:schemeClr val="hlink"/>
          </a:solidFill>
          <a:ln w="9525">
            <a:solidFill>
              <a:schemeClr val="tx1"/>
            </a:solidFill>
            <a:round/>
            <a:headEnd/>
            <a:tailEnd/>
          </a:ln>
          <a:effectLst>
            <a:outerShdw sy="50000" kx="-2453608" rotWithShape="0">
              <a:schemeClr val="bg2">
                <a:alpha val="50000"/>
              </a:schemeClr>
            </a:outerShdw>
          </a:effectLst>
        </p:spPr>
        <p:txBody>
          <a:bodyPr wrap="none" anchor="ctr"/>
          <a:lstStyle/>
          <a:p>
            <a:pPr algn="ctr"/>
            <a:r>
              <a:rPr lang="en-US" altLang="ru-RU">
                <a:latin typeface="Arial" panose="020B0604020202020204" pitchFamily="34" charset="0"/>
                <a:cs typeface="Arial" panose="020B0604020202020204" pitchFamily="34" charset="0"/>
              </a:rPr>
              <a:t>National node</a:t>
            </a:r>
            <a:endParaRPr lang="ru-RU" altLang="ru-RU">
              <a:latin typeface="Arial" panose="020B0604020202020204" pitchFamily="34" charset="0"/>
              <a:cs typeface="Arial" panose="020B0604020202020204" pitchFamily="34" charset="0"/>
            </a:endParaRPr>
          </a:p>
        </p:txBody>
      </p:sp>
      <p:sp>
        <p:nvSpPr>
          <p:cNvPr id="124950" name="AutoShape 22"/>
          <p:cNvSpPr>
            <a:spLocks noChangeArrowheads="1"/>
          </p:cNvSpPr>
          <p:nvPr/>
        </p:nvSpPr>
        <p:spPr bwMode="auto">
          <a:xfrm rot="-1953317">
            <a:off x="4932363" y="2349500"/>
            <a:ext cx="1728787"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4951" name="AutoShape 23"/>
          <p:cNvSpPr>
            <a:spLocks noChangeArrowheads="1"/>
          </p:cNvSpPr>
          <p:nvPr/>
        </p:nvSpPr>
        <p:spPr bwMode="auto">
          <a:xfrm>
            <a:off x="5076825" y="3213100"/>
            <a:ext cx="1441450"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4952" name="AutoShape 24"/>
          <p:cNvSpPr>
            <a:spLocks noChangeArrowheads="1"/>
          </p:cNvSpPr>
          <p:nvPr/>
        </p:nvSpPr>
        <p:spPr bwMode="auto">
          <a:xfrm rot="1901367">
            <a:off x="4932363" y="3933825"/>
            <a:ext cx="1441450"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Toolkit</a:t>
            </a:r>
            <a:endParaRPr lang="ru-RU" altLang="ru-RU" sz="4000" b="1" kern="0" dirty="0">
              <a:latin typeface="Candara" panose="020E0502030303020204" pitchFamily="34" charset="0"/>
            </a:endParaRPr>
          </a:p>
        </p:txBody>
      </p:sp>
      <p:sp>
        <p:nvSpPr>
          <p:cNvPr id="29" name="AutoShape 11"/>
          <p:cNvSpPr>
            <a:spLocks noChangeArrowheads="1"/>
          </p:cNvSpPr>
          <p:nvPr/>
        </p:nvSpPr>
        <p:spPr bwMode="auto">
          <a:xfrm>
            <a:off x="530982" y="4667486"/>
            <a:ext cx="2016125" cy="360363"/>
          </a:xfrm>
          <a:prstGeom prst="flowChartAlternateProcess">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b="1" dirty="0" smtClean="0">
                <a:solidFill>
                  <a:srgbClr val="C00000"/>
                </a:solidFill>
                <a:latin typeface="Candara" panose="020E0502030303020204" pitchFamily="34" charset="0"/>
                <a:cs typeface="Arial" panose="020B0604020202020204" pitchFamily="34" charset="0"/>
              </a:rPr>
              <a:t>GIS server</a:t>
            </a:r>
            <a:endParaRPr lang="ru-RU" altLang="ru-RU" b="1" dirty="0">
              <a:solidFill>
                <a:srgbClr val="C0000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324554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fade">
                                      <p:cBhvr>
                                        <p:cTn id="7" dur="500"/>
                                        <p:tgtEl>
                                          <p:spTgt spid="1249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934"/>
                                        </p:tgtEl>
                                        <p:attrNameLst>
                                          <p:attrName>style.visibility</p:attrName>
                                        </p:attrNameLst>
                                      </p:cBhvr>
                                      <p:to>
                                        <p:strVal val="visible"/>
                                      </p:to>
                                    </p:set>
                                    <p:animEffect transition="in" filter="fade">
                                      <p:cBhvr>
                                        <p:cTn id="10" dur="500"/>
                                        <p:tgtEl>
                                          <p:spTgt spid="1249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935"/>
                                        </p:tgtEl>
                                        <p:attrNameLst>
                                          <p:attrName>style.visibility</p:attrName>
                                        </p:attrNameLst>
                                      </p:cBhvr>
                                      <p:to>
                                        <p:strVal val="visible"/>
                                      </p:to>
                                    </p:set>
                                    <p:animEffect transition="in" filter="fade">
                                      <p:cBhvr>
                                        <p:cTn id="13" dur="500"/>
                                        <p:tgtEl>
                                          <p:spTgt spid="1249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936"/>
                                        </p:tgtEl>
                                        <p:attrNameLst>
                                          <p:attrName>style.visibility</p:attrName>
                                        </p:attrNameLst>
                                      </p:cBhvr>
                                      <p:to>
                                        <p:strVal val="visible"/>
                                      </p:to>
                                    </p:set>
                                    <p:animEffect transition="in" filter="fade">
                                      <p:cBhvr>
                                        <p:cTn id="16" dur="500"/>
                                        <p:tgtEl>
                                          <p:spTgt spid="1249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4937"/>
                                        </p:tgtEl>
                                        <p:attrNameLst>
                                          <p:attrName>style.visibility</p:attrName>
                                        </p:attrNameLst>
                                      </p:cBhvr>
                                      <p:to>
                                        <p:strVal val="visible"/>
                                      </p:to>
                                    </p:set>
                                    <p:animEffect transition="in" filter="fade">
                                      <p:cBhvr>
                                        <p:cTn id="19" dur="500"/>
                                        <p:tgtEl>
                                          <p:spTgt spid="1249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493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49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493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494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49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49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494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494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494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494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24946"/>
                                        </p:tgtEl>
                                        <p:attrNameLst>
                                          <p:attrName>style.visibility</p:attrName>
                                        </p:attrNameLst>
                                      </p:cBhvr>
                                      <p:to>
                                        <p:strVal val="visible"/>
                                      </p:to>
                                    </p:set>
                                    <p:animEffect transition="in" filter="fade">
                                      <p:cBhvr>
                                        <p:cTn id="48" dur="500"/>
                                        <p:tgtEl>
                                          <p:spTgt spid="1249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24947"/>
                                        </p:tgtEl>
                                        <p:attrNameLst>
                                          <p:attrName>style.visibility</p:attrName>
                                        </p:attrNameLst>
                                      </p:cBhvr>
                                      <p:to>
                                        <p:strVal val="visible"/>
                                      </p:to>
                                    </p:set>
                                    <p:anim calcmode="lin" valueType="num">
                                      <p:cBhvr>
                                        <p:cTn id="53" dur="1000" fill="hold"/>
                                        <p:tgtEl>
                                          <p:spTgt spid="124947"/>
                                        </p:tgtEl>
                                        <p:attrNameLst>
                                          <p:attrName>ppt_w</p:attrName>
                                        </p:attrNameLst>
                                      </p:cBhvr>
                                      <p:tavLst>
                                        <p:tav tm="0">
                                          <p:val>
                                            <p:fltVal val="0"/>
                                          </p:val>
                                        </p:tav>
                                        <p:tav tm="100000">
                                          <p:val>
                                            <p:strVal val="#ppt_w"/>
                                          </p:val>
                                        </p:tav>
                                      </p:tavLst>
                                    </p:anim>
                                    <p:anim calcmode="lin" valueType="num">
                                      <p:cBhvr>
                                        <p:cTn id="54" dur="1000" fill="hold"/>
                                        <p:tgtEl>
                                          <p:spTgt spid="124947"/>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24948"/>
                                        </p:tgtEl>
                                        <p:attrNameLst>
                                          <p:attrName>style.visibility</p:attrName>
                                        </p:attrNameLst>
                                      </p:cBhvr>
                                      <p:to>
                                        <p:strVal val="visible"/>
                                      </p:to>
                                    </p:set>
                                    <p:anim calcmode="lin" valueType="num">
                                      <p:cBhvr>
                                        <p:cTn id="57" dur="1000" fill="hold"/>
                                        <p:tgtEl>
                                          <p:spTgt spid="124948"/>
                                        </p:tgtEl>
                                        <p:attrNameLst>
                                          <p:attrName>ppt_w</p:attrName>
                                        </p:attrNameLst>
                                      </p:cBhvr>
                                      <p:tavLst>
                                        <p:tav tm="0">
                                          <p:val>
                                            <p:fltVal val="0"/>
                                          </p:val>
                                        </p:tav>
                                        <p:tav tm="100000">
                                          <p:val>
                                            <p:strVal val="#ppt_w"/>
                                          </p:val>
                                        </p:tav>
                                      </p:tavLst>
                                    </p:anim>
                                    <p:anim calcmode="lin" valueType="num">
                                      <p:cBhvr>
                                        <p:cTn id="58" dur="1000" fill="hold"/>
                                        <p:tgtEl>
                                          <p:spTgt spid="124948"/>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24949"/>
                                        </p:tgtEl>
                                        <p:attrNameLst>
                                          <p:attrName>style.visibility</p:attrName>
                                        </p:attrNameLst>
                                      </p:cBhvr>
                                      <p:to>
                                        <p:strVal val="visible"/>
                                      </p:to>
                                    </p:set>
                                    <p:anim calcmode="lin" valueType="num">
                                      <p:cBhvr>
                                        <p:cTn id="61" dur="1000" fill="hold"/>
                                        <p:tgtEl>
                                          <p:spTgt spid="124949"/>
                                        </p:tgtEl>
                                        <p:attrNameLst>
                                          <p:attrName>ppt_w</p:attrName>
                                        </p:attrNameLst>
                                      </p:cBhvr>
                                      <p:tavLst>
                                        <p:tav tm="0">
                                          <p:val>
                                            <p:fltVal val="0"/>
                                          </p:val>
                                        </p:tav>
                                        <p:tav tm="100000">
                                          <p:val>
                                            <p:strVal val="#ppt_w"/>
                                          </p:val>
                                        </p:tav>
                                      </p:tavLst>
                                    </p:anim>
                                    <p:anim calcmode="lin" valueType="num">
                                      <p:cBhvr>
                                        <p:cTn id="62" dur="1000" fill="hold"/>
                                        <p:tgtEl>
                                          <p:spTgt spid="124949"/>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124950"/>
                                        </p:tgtEl>
                                        <p:attrNameLst>
                                          <p:attrName>style.visibility</p:attrName>
                                        </p:attrNameLst>
                                      </p:cBhvr>
                                      <p:to>
                                        <p:strVal val="visible"/>
                                      </p:to>
                                    </p:set>
                                    <p:anim calcmode="lin" valueType="num">
                                      <p:cBhvr>
                                        <p:cTn id="65" dur="1000" fill="hold"/>
                                        <p:tgtEl>
                                          <p:spTgt spid="124950"/>
                                        </p:tgtEl>
                                        <p:attrNameLst>
                                          <p:attrName>ppt_w</p:attrName>
                                        </p:attrNameLst>
                                      </p:cBhvr>
                                      <p:tavLst>
                                        <p:tav tm="0">
                                          <p:val>
                                            <p:fltVal val="0"/>
                                          </p:val>
                                        </p:tav>
                                        <p:tav tm="100000">
                                          <p:val>
                                            <p:strVal val="#ppt_w"/>
                                          </p:val>
                                        </p:tav>
                                      </p:tavLst>
                                    </p:anim>
                                    <p:anim calcmode="lin" valueType="num">
                                      <p:cBhvr>
                                        <p:cTn id="66" dur="1000" fill="hold"/>
                                        <p:tgtEl>
                                          <p:spTgt spid="12495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124951"/>
                                        </p:tgtEl>
                                        <p:attrNameLst>
                                          <p:attrName>style.visibility</p:attrName>
                                        </p:attrNameLst>
                                      </p:cBhvr>
                                      <p:to>
                                        <p:strVal val="visible"/>
                                      </p:to>
                                    </p:set>
                                    <p:anim calcmode="lin" valueType="num">
                                      <p:cBhvr>
                                        <p:cTn id="69" dur="1000" fill="hold"/>
                                        <p:tgtEl>
                                          <p:spTgt spid="124951"/>
                                        </p:tgtEl>
                                        <p:attrNameLst>
                                          <p:attrName>ppt_w</p:attrName>
                                        </p:attrNameLst>
                                      </p:cBhvr>
                                      <p:tavLst>
                                        <p:tav tm="0">
                                          <p:val>
                                            <p:fltVal val="0"/>
                                          </p:val>
                                        </p:tav>
                                        <p:tav tm="100000">
                                          <p:val>
                                            <p:strVal val="#ppt_w"/>
                                          </p:val>
                                        </p:tav>
                                      </p:tavLst>
                                    </p:anim>
                                    <p:anim calcmode="lin" valueType="num">
                                      <p:cBhvr>
                                        <p:cTn id="70" dur="1000" fill="hold"/>
                                        <p:tgtEl>
                                          <p:spTgt spid="124951"/>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124952"/>
                                        </p:tgtEl>
                                        <p:attrNameLst>
                                          <p:attrName>style.visibility</p:attrName>
                                        </p:attrNameLst>
                                      </p:cBhvr>
                                      <p:to>
                                        <p:strVal val="visible"/>
                                      </p:to>
                                    </p:set>
                                    <p:anim calcmode="lin" valueType="num">
                                      <p:cBhvr>
                                        <p:cTn id="73" dur="1000" fill="hold"/>
                                        <p:tgtEl>
                                          <p:spTgt spid="124952"/>
                                        </p:tgtEl>
                                        <p:attrNameLst>
                                          <p:attrName>ppt_w</p:attrName>
                                        </p:attrNameLst>
                                      </p:cBhvr>
                                      <p:tavLst>
                                        <p:tav tm="0">
                                          <p:val>
                                            <p:fltVal val="0"/>
                                          </p:val>
                                        </p:tav>
                                        <p:tav tm="100000">
                                          <p:val>
                                            <p:strVal val="#ppt_w"/>
                                          </p:val>
                                        </p:tav>
                                      </p:tavLst>
                                    </p:anim>
                                    <p:anim calcmode="lin" valueType="num">
                                      <p:cBhvr>
                                        <p:cTn id="74" dur="1000" fill="hold"/>
                                        <p:tgtEl>
                                          <p:spTgt spid="124952"/>
                                        </p:tgtEl>
                                        <p:attrNameLst>
                                          <p:attrName>ppt_h</p:attrName>
                                        </p:attrNameLst>
                                      </p:cBhvr>
                                      <p:tavLst>
                                        <p:tav tm="0">
                                          <p:val>
                                            <p:fltVal val="0"/>
                                          </p:val>
                                        </p:tav>
                                        <p:tav tm="100000">
                                          <p:val>
                                            <p:strVal val="#ppt_h"/>
                                          </p:val>
                                        </p:tav>
                                      </p:tavLst>
                                    </p:anim>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1" grpId="0" animBg="1"/>
      <p:bldP spid="124932" grpId="0" animBg="1"/>
      <p:bldP spid="124934" grpId="0" animBg="1"/>
      <p:bldP spid="124935" grpId="0" animBg="1"/>
      <p:bldP spid="124936" grpId="0" animBg="1"/>
      <p:bldP spid="124937" grpId="0"/>
      <p:bldP spid="124938" grpId="0" animBg="1"/>
      <p:bldP spid="124939" grpId="0" animBg="1"/>
      <p:bldP spid="124940" grpId="0"/>
      <p:bldP spid="124941" grpId="0" animBg="1"/>
      <p:bldP spid="124942" grpId="0" animBg="1"/>
      <p:bldP spid="124943" grpId="0"/>
      <p:bldP spid="124944" grpId="0" animBg="1"/>
      <p:bldP spid="124945" grpId="0" animBg="1"/>
      <p:bldP spid="124946" grpId="0" animBg="1"/>
      <p:bldP spid="124947" grpId="0" animBg="1"/>
      <p:bldP spid="124948" grpId="0" animBg="1"/>
      <p:bldP spid="124949" grpId="0" animBg="1"/>
      <p:bldP spid="124950" grpId="0" animBg="1"/>
      <p:bldP spid="124951" grpId="0" animBg="1"/>
      <p:bldP spid="124952"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Номер слайда 6"/>
          <p:cNvSpPr>
            <a:spLocks noGrp="1"/>
          </p:cNvSpPr>
          <p:nvPr>
            <p:ph type="sldNum" sz="quarter" idx="12"/>
          </p:nvPr>
        </p:nvSpPr>
        <p:spPr>
          <a:xfrm>
            <a:off x="7711145" y="5556250"/>
            <a:ext cx="609600" cy="365125"/>
          </a:xfrm>
        </p:spPr>
        <p:txBody>
          <a:bodyPr/>
          <a:lstStyle/>
          <a:p>
            <a:fld id="{A2C43F05-11B7-4695-80B1-CBEFE3157DF4}" type="slidenum">
              <a:rPr lang="en-US" altLang="ru-RU"/>
              <a:pPr/>
              <a:t>8</a:t>
            </a:fld>
            <a:endParaRPr lang="en-US" altLang="ru-RU"/>
          </a:p>
        </p:txBody>
      </p:sp>
      <p:sp>
        <p:nvSpPr>
          <p:cNvPr id="51212" name="Rectangle 12"/>
          <p:cNvSpPr>
            <a:spLocks noChangeArrowheads="1"/>
          </p:cNvSpPr>
          <p:nvPr/>
        </p:nvSpPr>
        <p:spPr bwMode="auto">
          <a:xfrm>
            <a:off x="8166758" y="2052638"/>
            <a:ext cx="360362" cy="3529012"/>
          </a:xfrm>
          <a:prstGeom prst="rect">
            <a:avLst/>
          </a:prstGeom>
          <a:solidFill>
            <a:srgbClr val="33CC33"/>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ru-RU">
                <a:latin typeface="Tahoma" panose="020B0604030504040204" pitchFamily="34" charset="0"/>
              </a:rPr>
              <a:t>consumers</a:t>
            </a:r>
          </a:p>
        </p:txBody>
      </p:sp>
      <p:sp>
        <p:nvSpPr>
          <p:cNvPr id="51213" name="AutoShape 13"/>
          <p:cNvSpPr>
            <a:spLocks noChangeArrowheads="1"/>
          </p:cNvSpPr>
          <p:nvPr/>
        </p:nvSpPr>
        <p:spPr bwMode="auto">
          <a:xfrm>
            <a:off x="4853645" y="2268538"/>
            <a:ext cx="2303463" cy="6492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b="1">
                <a:solidFill>
                  <a:schemeClr val="bg1"/>
                </a:solidFill>
                <a:latin typeface="Calibri" panose="020F0502020204030204" pitchFamily="34" charset="0"/>
              </a:rPr>
              <a:t>Discovery </a:t>
            </a:r>
          </a:p>
          <a:p>
            <a:pPr algn="ctr"/>
            <a:r>
              <a:rPr lang="en-US" altLang="ru-RU" b="1">
                <a:solidFill>
                  <a:schemeClr val="bg1"/>
                </a:solidFill>
                <a:latin typeface="Calibri" panose="020F0502020204030204" pitchFamily="34" charset="0"/>
              </a:rPr>
              <a:t>interfaces</a:t>
            </a:r>
          </a:p>
        </p:txBody>
      </p:sp>
      <p:sp>
        <p:nvSpPr>
          <p:cNvPr id="51214" name="AutoShape 14"/>
          <p:cNvSpPr>
            <a:spLocks noChangeArrowheads="1"/>
          </p:cNvSpPr>
          <p:nvPr/>
        </p:nvSpPr>
        <p:spPr bwMode="auto">
          <a:xfrm>
            <a:off x="6077608" y="3924300"/>
            <a:ext cx="1081087" cy="2873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600">
                <a:solidFill>
                  <a:schemeClr val="bg1"/>
                </a:solidFill>
                <a:latin typeface="Calibri" panose="020F0502020204030204" pitchFamily="34" charset="0"/>
              </a:rPr>
              <a:t>SOAP</a:t>
            </a:r>
          </a:p>
        </p:txBody>
      </p:sp>
      <p:sp>
        <p:nvSpPr>
          <p:cNvPr id="51217" name="AutoShape 17"/>
          <p:cNvSpPr>
            <a:spLocks noChangeArrowheads="1"/>
          </p:cNvSpPr>
          <p:nvPr/>
        </p:nvSpPr>
        <p:spPr bwMode="auto">
          <a:xfrm>
            <a:off x="6068083" y="4238625"/>
            <a:ext cx="1081087" cy="2873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600">
                <a:solidFill>
                  <a:schemeClr val="bg1"/>
                </a:solidFill>
                <a:latin typeface="Calibri" panose="020F0502020204030204" pitchFamily="34" charset="0"/>
              </a:rPr>
              <a:t>HTTP</a:t>
            </a:r>
          </a:p>
        </p:txBody>
      </p:sp>
      <p:sp>
        <p:nvSpPr>
          <p:cNvPr id="51218" name="AutoShape 18"/>
          <p:cNvSpPr>
            <a:spLocks noChangeArrowheads="1"/>
          </p:cNvSpPr>
          <p:nvPr/>
        </p:nvSpPr>
        <p:spPr bwMode="auto">
          <a:xfrm>
            <a:off x="6077608" y="4546600"/>
            <a:ext cx="1081087" cy="2873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600">
                <a:solidFill>
                  <a:schemeClr val="bg1"/>
                </a:solidFill>
                <a:latin typeface="Calibri" panose="020F0502020204030204" pitchFamily="34" charset="0"/>
              </a:rPr>
              <a:t>REST</a:t>
            </a:r>
          </a:p>
        </p:txBody>
      </p:sp>
      <p:sp>
        <p:nvSpPr>
          <p:cNvPr id="51219" name="AutoShape 19"/>
          <p:cNvSpPr>
            <a:spLocks noChangeArrowheads="1"/>
          </p:cNvSpPr>
          <p:nvPr/>
        </p:nvSpPr>
        <p:spPr bwMode="auto">
          <a:xfrm>
            <a:off x="4926670" y="3133725"/>
            <a:ext cx="1582738" cy="57467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b="1">
                <a:solidFill>
                  <a:schemeClr val="bg1"/>
                </a:solidFill>
                <a:latin typeface="Calibri" panose="020F0502020204030204" pitchFamily="34" charset="0"/>
              </a:rPr>
              <a:t>Delivery </a:t>
            </a:r>
          </a:p>
          <a:p>
            <a:pPr algn="ctr"/>
            <a:r>
              <a:rPr lang="en-US" altLang="ru-RU" b="1">
                <a:solidFill>
                  <a:schemeClr val="bg1"/>
                </a:solidFill>
                <a:latin typeface="Calibri" panose="020F0502020204030204" pitchFamily="34" charset="0"/>
              </a:rPr>
              <a:t>Services</a:t>
            </a:r>
            <a:endParaRPr lang="en-US" altLang="ru-RU">
              <a:solidFill>
                <a:schemeClr val="bg1"/>
              </a:solidFill>
              <a:latin typeface="Calibri" panose="020F0502020204030204" pitchFamily="34" charset="0"/>
            </a:endParaRPr>
          </a:p>
        </p:txBody>
      </p:sp>
      <p:sp>
        <p:nvSpPr>
          <p:cNvPr id="51220" name="Line 20"/>
          <p:cNvSpPr>
            <a:spLocks noChangeShapeType="1"/>
          </p:cNvSpPr>
          <p:nvPr/>
        </p:nvSpPr>
        <p:spPr bwMode="auto">
          <a:xfrm>
            <a:off x="6510995" y="3203575"/>
            <a:ext cx="574675" cy="1588"/>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21" name="Text Box 21"/>
          <p:cNvSpPr txBox="1">
            <a:spLocks noChangeArrowheads="1"/>
          </p:cNvSpPr>
          <p:nvPr/>
        </p:nvSpPr>
        <p:spPr bwMode="auto">
          <a:xfrm>
            <a:off x="7085670" y="3060700"/>
            <a:ext cx="503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200" b="1">
                <a:solidFill>
                  <a:srgbClr val="33CC33"/>
                </a:solidFill>
                <a:latin typeface="Calibri" panose="020F0502020204030204" pitchFamily="34" charset="0"/>
              </a:rPr>
              <a:t>FTP</a:t>
            </a:r>
          </a:p>
        </p:txBody>
      </p:sp>
      <p:sp>
        <p:nvSpPr>
          <p:cNvPr id="51222" name="Line 22"/>
          <p:cNvSpPr>
            <a:spLocks noChangeShapeType="1"/>
          </p:cNvSpPr>
          <p:nvPr/>
        </p:nvSpPr>
        <p:spPr bwMode="auto">
          <a:xfrm>
            <a:off x="6510995" y="3349625"/>
            <a:ext cx="574675" cy="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23" name="Text Box 23"/>
          <p:cNvSpPr txBox="1">
            <a:spLocks noChangeArrowheads="1"/>
          </p:cNvSpPr>
          <p:nvPr/>
        </p:nvSpPr>
        <p:spPr bwMode="auto">
          <a:xfrm>
            <a:off x="7085670" y="3205163"/>
            <a:ext cx="576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200" b="1">
                <a:solidFill>
                  <a:srgbClr val="33CC33"/>
                </a:solidFill>
                <a:latin typeface="Calibri" panose="020F0502020204030204" pitchFamily="34" charset="0"/>
              </a:rPr>
              <a:t>Email</a:t>
            </a:r>
          </a:p>
        </p:txBody>
      </p:sp>
      <p:sp>
        <p:nvSpPr>
          <p:cNvPr id="51224" name="Line 24"/>
          <p:cNvSpPr>
            <a:spLocks noChangeShapeType="1"/>
          </p:cNvSpPr>
          <p:nvPr/>
        </p:nvSpPr>
        <p:spPr bwMode="auto">
          <a:xfrm>
            <a:off x="6510995" y="3492500"/>
            <a:ext cx="574675" cy="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25" name="Text Box 25"/>
          <p:cNvSpPr txBox="1">
            <a:spLocks noChangeArrowheads="1"/>
          </p:cNvSpPr>
          <p:nvPr/>
        </p:nvSpPr>
        <p:spPr bwMode="auto">
          <a:xfrm>
            <a:off x="7085670" y="3349625"/>
            <a:ext cx="576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200" b="1">
                <a:solidFill>
                  <a:srgbClr val="33CC33"/>
                </a:solidFill>
                <a:latin typeface="Calibri" panose="020F0502020204030204" pitchFamily="34" charset="0"/>
              </a:rPr>
              <a:t>HTTP</a:t>
            </a:r>
          </a:p>
        </p:txBody>
      </p:sp>
      <p:sp>
        <p:nvSpPr>
          <p:cNvPr id="51226" name="Text Box 26"/>
          <p:cNvSpPr txBox="1">
            <a:spLocks noChangeArrowheads="1"/>
          </p:cNvSpPr>
          <p:nvPr/>
        </p:nvSpPr>
        <p:spPr bwMode="auto">
          <a:xfrm>
            <a:off x="7374595" y="3636963"/>
            <a:ext cx="576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200" i="1">
                <a:latin typeface="Calibri" panose="020F0502020204030204" pitchFamily="34" charset="0"/>
              </a:rPr>
              <a:t>push</a:t>
            </a:r>
          </a:p>
        </p:txBody>
      </p:sp>
      <p:sp>
        <p:nvSpPr>
          <p:cNvPr id="51227" name="AutoShape 27"/>
          <p:cNvSpPr>
            <a:spLocks/>
          </p:cNvSpPr>
          <p:nvPr/>
        </p:nvSpPr>
        <p:spPr bwMode="auto">
          <a:xfrm>
            <a:off x="7446033" y="2989263"/>
            <a:ext cx="503237" cy="719137"/>
          </a:xfrm>
          <a:prstGeom prst="rightBrace">
            <a:avLst>
              <a:gd name="adj1" fmla="val 119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229" name="Text Box 29"/>
          <p:cNvSpPr txBox="1">
            <a:spLocks noChangeArrowheads="1"/>
          </p:cNvSpPr>
          <p:nvPr/>
        </p:nvSpPr>
        <p:spPr bwMode="auto">
          <a:xfrm>
            <a:off x="7301570" y="5365750"/>
            <a:ext cx="576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200" i="1">
                <a:latin typeface="Calibri" panose="020F0502020204030204" pitchFamily="34" charset="0"/>
              </a:rPr>
              <a:t>pull</a:t>
            </a:r>
          </a:p>
        </p:txBody>
      </p:sp>
      <p:sp>
        <p:nvSpPr>
          <p:cNvPr id="51230" name="AutoShape 30"/>
          <p:cNvSpPr>
            <a:spLocks/>
          </p:cNvSpPr>
          <p:nvPr/>
        </p:nvSpPr>
        <p:spPr bwMode="auto">
          <a:xfrm>
            <a:off x="7301570" y="3924300"/>
            <a:ext cx="576263" cy="1512888"/>
          </a:xfrm>
          <a:prstGeom prst="rightBrace">
            <a:avLst>
              <a:gd name="adj1" fmla="val 218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231" name="AutoShape 31"/>
          <p:cNvSpPr>
            <a:spLocks noChangeArrowheads="1"/>
          </p:cNvSpPr>
          <p:nvPr/>
        </p:nvSpPr>
        <p:spPr bwMode="auto">
          <a:xfrm>
            <a:off x="6077608" y="4862513"/>
            <a:ext cx="1081087" cy="2873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600">
                <a:solidFill>
                  <a:schemeClr val="bg1"/>
                </a:solidFill>
                <a:latin typeface="Calibri" panose="020F0502020204030204" pitchFamily="34" charset="0"/>
              </a:rPr>
              <a:t>CSW</a:t>
            </a:r>
          </a:p>
        </p:txBody>
      </p:sp>
      <p:sp>
        <p:nvSpPr>
          <p:cNvPr id="51232" name="AutoShape 32"/>
          <p:cNvSpPr>
            <a:spLocks noChangeArrowheads="1"/>
          </p:cNvSpPr>
          <p:nvPr/>
        </p:nvSpPr>
        <p:spPr bwMode="auto">
          <a:xfrm>
            <a:off x="6085545" y="5165725"/>
            <a:ext cx="1081088" cy="2873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600" dirty="0">
                <a:solidFill>
                  <a:schemeClr val="bg1"/>
                </a:solidFill>
                <a:latin typeface="Calibri" panose="020F0502020204030204" pitchFamily="34" charset="0"/>
              </a:rPr>
              <a:t>FTP</a:t>
            </a:r>
          </a:p>
        </p:txBody>
      </p:sp>
      <p:sp>
        <p:nvSpPr>
          <p:cNvPr id="51233" name="AutoShape 33"/>
          <p:cNvSpPr>
            <a:spLocks noChangeArrowheads="1"/>
          </p:cNvSpPr>
          <p:nvPr/>
        </p:nvSpPr>
        <p:spPr bwMode="auto">
          <a:xfrm>
            <a:off x="4926670" y="3924300"/>
            <a:ext cx="863600" cy="15843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b="1">
                <a:solidFill>
                  <a:schemeClr val="bg1"/>
                </a:solidFill>
                <a:latin typeface="Calibri" panose="020F0502020204030204" pitchFamily="34" charset="0"/>
              </a:rPr>
              <a:t>Data</a:t>
            </a:r>
          </a:p>
          <a:p>
            <a:pPr algn="ctr"/>
            <a:r>
              <a:rPr lang="en-US" altLang="ru-RU" b="1">
                <a:solidFill>
                  <a:schemeClr val="bg1"/>
                </a:solidFill>
                <a:latin typeface="Calibri" panose="020F0502020204030204" pitchFamily="34" charset="0"/>
              </a:rPr>
              <a:t>services</a:t>
            </a:r>
            <a:endParaRPr lang="en-US" altLang="ru-RU">
              <a:solidFill>
                <a:schemeClr val="bg1"/>
              </a:solidFill>
              <a:latin typeface="Calibri" panose="020F0502020204030204" pitchFamily="34" charset="0"/>
            </a:endParaRPr>
          </a:p>
        </p:txBody>
      </p:sp>
      <p:cxnSp>
        <p:nvCxnSpPr>
          <p:cNvPr id="51234" name="AutoShape 34"/>
          <p:cNvCxnSpPr>
            <a:cxnSpLocks noChangeShapeType="1"/>
            <a:stCxn id="51233" idx="3"/>
            <a:endCxn id="51214" idx="1"/>
          </p:cNvCxnSpPr>
          <p:nvPr/>
        </p:nvCxnSpPr>
        <p:spPr bwMode="auto">
          <a:xfrm flipV="1">
            <a:off x="5790270" y="4068763"/>
            <a:ext cx="287338" cy="647700"/>
          </a:xfrm>
          <a:prstGeom prst="bentConnector3">
            <a:avLst>
              <a:gd name="adj1" fmla="val 49722"/>
            </a:avLst>
          </a:prstGeom>
          <a:noFill/>
          <a:ln w="9525">
            <a:solidFill>
              <a:schemeClr val="tx2"/>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35" name="AutoShape 35"/>
          <p:cNvCxnSpPr>
            <a:cxnSpLocks noChangeShapeType="1"/>
            <a:stCxn id="51233" idx="3"/>
            <a:endCxn id="51217" idx="1"/>
          </p:cNvCxnSpPr>
          <p:nvPr/>
        </p:nvCxnSpPr>
        <p:spPr bwMode="auto">
          <a:xfrm flipV="1">
            <a:off x="5790270" y="4383088"/>
            <a:ext cx="277813" cy="333375"/>
          </a:xfrm>
          <a:prstGeom prst="bentConnector3">
            <a:avLst>
              <a:gd name="adj1" fmla="val 49713"/>
            </a:avLst>
          </a:prstGeom>
          <a:noFill/>
          <a:ln w="9525">
            <a:solidFill>
              <a:schemeClr val="tx2"/>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36" name="AutoShape 36"/>
          <p:cNvCxnSpPr>
            <a:cxnSpLocks noChangeShapeType="1"/>
            <a:stCxn id="51233" idx="3"/>
            <a:endCxn id="51232" idx="1"/>
          </p:cNvCxnSpPr>
          <p:nvPr/>
        </p:nvCxnSpPr>
        <p:spPr bwMode="auto">
          <a:xfrm>
            <a:off x="5790270" y="4716463"/>
            <a:ext cx="295275" cy="593725"/>
          </a:xfrm>
          <a:prstGeom prst="bentConnector3">
            <a:avLst>
              <a:gd name="adj1" fmla="val 50000"/>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37" name="AutoShape 37"/>
          <p:cNvCxnSpPr>
            <a:cxnSpLocks noChangeShapeType="1"/>
            <a:stCxn id="51233" idx="3"/>
            <a:endCxn id="51231" idx="1"/>
          </p:cNvCxnSpPr>
          <p:nvPr/>
        </p:nvCxnSpPr>
        <p:spPr bwMode="auto">
          <a:xfrm>
            <a:off x="5790270" y="4716463"/>
            <a:ext cx="287338" cy="290512"/>
          </a:xfrm>
          <a:prstGeom prst="bentConnector3">
            <a:avLst>
              <a:gd name="adj1" fmla="val 49722"/>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38" name="AutoShape 38"/>
          <p:cNvCxnSpPr>
            <a:cxnSpLocks noChangeShapeType="1"/>
            <a:stCxn id="51233" idx="3"/>
            <a:endCxn id="51218" idx="1"/>
          </p:cNvCxnSpPr>
          <p:nvPr/>
        </p:nvCxnSpPr>
        <p:spPr bwMode="auto">
          <a:xfrm flipV="1">
            <a:off x="5790270" y="4691063"/>
            <a:ext cx="287338" cy="25400"/>
          </a:xfrm>
          <a:prstGeom prst="bentConnector3">
            <a:avLst>
              <a:gd name="adj1" fmla="val 49722"/>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40" name="AutoShape 40"/>
          <p:cNvCxnSpPr>
            <a:cxnSpLocks noChangeShapeType="1"/>
            <a:stCxn id="51233" idx="0"/>
            <a:endCxn id="51219" idx="2"/>
          </p:cNvCxnSpPr>
          <p:nvPr/>
        </p:nvCxnSpPr>
        <p:spPr bwMode="auto">
          <a:xfrm rot="16200000">
            <a:off x="5430702" y="3636168"/>
            <a:ext cx="215900" cy="360363"/>
          </a:xfrm>
          <a:prstGeom prst="curvedConnector3">
            <a:avLst>
              <a:gd name="adj1" fmla="val 50000"/>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41" name="AutoShape 41"/>
          <p:cNvCxnSpPr>
            <a:cxnSpLocks noChangeShapeType="1"/>
            <a:stCxn id="51219" idx="0"/>
            <a:endCxn id="51213" idx="2"/>
          </p:cNvCxnSpPr>
          <p:nvPr/>
        </p:nvCxnSpPr>
        <p:spPr bwMode="auto">
          <a:xfrm rot="16200000">
            <a:off x="5754552" y="2882106"/>
            <a:ext cx="215900" cy="287337"/>
          </a:xfrm>
          <a:prstGeom prst="curvedConnector3">
            <a:avLst>
              <a:gd name="adj1" fmla="val 50000"/>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42" name="Cloud"/>
          <p:cNvSpPr>
            <a:spLocks noChangeAspect="1" noEditPoints="1" noChangeArrowheads="1"/>
          </p:cNvSpPr>
          <p:nvPr/>
        </p:nvSpPr>
        <p:spPr bwMode="auto">
          <a:xfrm>
            <a:off x="1110320" y="30607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en-US" altLang="ru-RU"/>
          </a:p>
          <a:p>
            <a:pPr algn="ctr"/>
            <a:r>
              <a:rPr lang="en-US" altLang="ru-RU">
                <a:latin typeface="Calibri" panose="020F0502020204030204" pitchFamily="34" charset="0"/>
              </a:rPr>
              <a:t>ODP network of data providers</a:t>
            </a:r>
          </a:p>
        </p:txBody>
      </p:sp>
      <p:sp>
        <p:nvSpPr>
          <p:cNvPr id="51243" name="Line 43"/>
          <p:cNvSpPr>
            <a:spLocks noChangeShapeType="1"/>
          </p:cNvSpPr>
          <p:nvPr/>
        </p:nvSpPr>
        <p:spPr bwMode="auto">
          <a:xfrm>
            <a:off x="3990045" y="3565525"/>
            <a:ext cx="503238"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44" name="Line 44"/>
          <p:cNvSpPr>
            <a:spLocks noChangeShapeType="1"/>
          </p:cNvSpPr>
          <p:nvPr/>
        </p:nvSpPr>
        <p:spPr bwMode="auto">
          <a:xfrm flipH="1">
            <a:off x="3990045" y="3781425"/>
            <a:ext cx="503238"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51252" name="Picture 52" descr="http://icons.iconarchive.com/icons/gakuseisean/ivista-2/128/Misc-Web-Database-ic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2345" y="4933950"/>
            <a:ext cx="282575" cy="282575"/>
          </a:xfrm>
          <a:prstGeom prst="rect">
            <a:avLst/>
          </a:prstGeom>
          <a:noFill/>
          <a:extLst>
            <a:ext uri="{909E8E84-426E-40DD-AFC4-6F175D3DCCD1}">
              <a14:hiddenFill xmlns:a14="http://schemas.microsoft.com/office/drawing/2010/main">
                <a:solidFill>
                  <a:srgbClr val="FFFFFF"/>
                </a:solidFill>
              </a14:hiddenFill>
            </a:ext>
          </a:extLst>
        </p:spPr>
      </p:pic>
      <p:pic>
        <p:nvPicPr>
          <p:cNvPr id="51253" name="Picture 53" descr="http://icons.iconarchive.com/icons/gakuseisean/ivista-2/128/Misc-Web-Database-ic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2120" y="4860925"/>
            <a:ext cx="282575" cy="282575"/>
          </a:xfrm>
          <a:prstGeom prst="rect">
            <a:avLst/>
          </a:prstGeom>
          <a:noFill/>
          <a:extLst>
            <a:ext uri="{909E8E84-426E-40DD-AFC4-6F175D3DCCD1}">
              <a14:hiddenFill xmlns:a14="http://schemas.microsoft.com/office/drawing/2010/main">
                <a:solidFill>
                  <a:srgbClr val="FFFFFF"/>
                </a:solidFill>
              </a14:hiddenFill>
            </a:ext>
          </a:extLst>
        </p:spPr>
      </p:pic>
      <p:pic>
        <p:nvPicPr>
          <p:cNvPr id="51254" name="Picture 54" descr="http://icons.iconarchive.com/icons/gakuseisean/ivista-2/128/Misc-Web-Database-ic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958" y="3997325"/>
            <a:ext cx="282575" cy="282575"/>
          </a:xfrm>
          <a:prstGeom prst="rect">
            <a:avLst/>
          </a:prstGeom>
          <a:noFill/>
          <a:extLst>
            <a:ext uri="{909E8E84-426E-40DD-AFC4-6F175D3DCCD1}">
              <a14:hiddenFill xmlns:a14="http://schemas.microsoft.com/office/drawing/2010/main">
                <a:solidFill>
                  <a:srgbClr val="FFFFFF"/>
                </a:solidFill>
              </a14:hiddenFill>
            </a:ext>
          </a:extLst>
        </p:spPr>
      </p:pic>
      <p:pic>
        <p:nvPicPr>
          <p:cNvPr id="51255" name="Picture 55" descr="http://icons.iconarchive.com/icons/gakuseisean/ivista-2/128/Misc-Web-Database-ic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1758" y="2989263"/>
            <a:ext cx="282575" cy="282575"/>
          </a:xfrm>
          <a:prstGeom prst="rect">
            <a:avLst/>
          </a:prstGeom>
          <a:noFill/>
          <a:extLst>
            <a:ext uri="{909E8E84-426E-40DD-AFC4-6F175D3DCCD1}">
              <a14:hiddenFill xmlns:a14="http://schemas.microsoft.com/office/drawing/2010/main">
                <a:solidFill>
                  <a:srgbClr val="FFFFFF"/>
                </a:solidFill>
              </a14:hiddenFill>
            </a:ext>
          </a:extLst>
        </p:spPr>
      </p:pic>
      <p:pic>
        <p:nvPicPr>
          <p:cNvPr id="51256" name="Picture 56" descr="http://icons.iconarchive.com/icons/gakuseisean/ivista-2/128/Misc-Web-Database-ic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0183" y="2700338"/>
            <a:ext cx="282575" cy="282575"/>
          </a:xfrm>
          <a:prstGeom prst="rect">
            <a:avLst/>
          </a:prstGeom>
          <a:noFill/>
          <a:extLst>
            <a:ext uri="{909E8E84-426E-40DD-AFC4-6F175D3DCCD1}">
              <a14:hiddenFill xmlns:a14="http://schemas.microsoft.com/office/drawing/2010/main">
                <a:solidFill>
                  <a:srgbClr val="FFFFFF"/>
                </a:solidFill>
              </a14:hiddenFill>
            </a:ext>
          </a:extLst>
        </p:spPr>
      </p:pic>
      <p:pic>
        <p:nvPicPr>
          <p:cNvPr id="51258" name="Picture 58" descr="http://www.zem.fr/wp-content/uploads/2012/07/hidden-fi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9458" y="2700338"/>
            <a:ext cx="322262" cy="322262"/>
          </a:xfrm>
          <a:prstGeom prst="rect">
            <a:avLst/>
          </a:prstGeom>
          <a:noFill/>
          <a:extLst>
            <a:ext uri="{909E8E84-426E-40DD-AFC4-6F175D3DCCD1}">
              <a14:hiddenFill xmlns:a14="http://schemas.microsoft.com/office/drawing/2010/main">
                <a:solidFill>
                  <a:srgbClr val="FFFFFF"/>
                </a:solidFill>
              </a14:hiddenFill>
            </a:ext>
          </a:extLst>
        </p:spPr>
      </p:pic>
      <p:pic>
        <p:nvPicPr>
          <p:cNvPr id="51259" name="Picture 59" descr="http://www.zem.fr/wp-content/uploads/2012/07/hidden-fi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45583" y="4429125"/>
            <a:ext cx="322262" cy="322263"/>
          </a:xfrm>
          <a:prstGeom prst="rect">
            <a:avLst/>
          </a:prstGeom>
          <a:noFill/>
          <a:extLst>
            <a:ext uri="{909E8E84-426E-40DD-AFC4-6F175D3DCCD1}">
              <a14:hiddenFill xmlns:a14="http://schemas.microsoft.com/office/drawing/2010/main">
                <a:solidFill>
                  <a:srgbClr val="FFFFFF"/>
                </a:solidFill>
              </a14:hiddenFill>
            </a:ext>
          </a:extLst>
        </p:spPr>
      </p:pic>
      <p:pic>
        <p:nvPicPr>
          <p:cNvPr id="51260" name="Picture 60" descr="http://www.zem.fr/wp-content/uploads/2012/07/hidden-fi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77158" y="5076825"/>
            <a:ext cx="322262" cy="322263"/>
          </a:xfrm>
          <a:prstGeom prst="rect">
            <a:avLst/>
          </a:prstGeom>
          <a:noFill/>
          <a:extLst>
            <a:ext uri="{909E8E84-426E-40DD-AFC4-6F175D3DCCD1}">
              <a14:hiddenFill xmlns:a14="http://schemas.microsoft.com/office/drawing/2010/main">
                <a:solidFill>
                  <a:srgbClr val="FFFFFF"/>
                </a:solidFill>
              </a14:hiddenFill>
            </a:ext>
          </a:extLst>
        </p:spPr>
      </p:pic>
      <p:pic>
        <p:nvPicPr>
          <p:cNvPr id="51261" name="Picture 61" descr="http://www.zem.fr/wp-content/uploads/2012/07/hidden-fi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1395" y="4645025"/>
            <a:ext cx="322263" cy="322263"/>
          </a:xfrm>
          <a:prstGeom prst="rect">
            <a:avLst/>
          </a:prstGeom>
          <a:noFill/>
          <a:extLst>
            <a:ext uri="{909E8E84-426E-40DD-AFC4-6F175D3DCCD1}">
              <a14:hiddenFill xmlns:a14="http://schemas.microsoft.com/office/drawing/2010/main">
                <a:solidFill>
                  <a:srgbClr val="FFFFFF"/>
                </a:solidFill>
              </a14:hiddenFill>
            </a:ext>
          </a:extLst>
        </p:spPr>
      </p:pic>
      <p:pic>
        <p:nvPicPr>
          <p:cNvPr id="51262" name="Picture 62" descr="http://www.zem.fr/wp-content/uploads/2012/07/hidden-fi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9958" y="3349625"/>
            <a:ext cx="322262" cy="322263"/>
          </a:xfrm>
          <a:prstGeom prst="rect">
            <a:avLst/>
          </a:prstGeom>
          <a:noFill/>
          <a:extLst>
            <a:ext uri="{909E8E84-426E-40DD-AFC4-6F175D3DCCD1}">
              <a14:hiddenFill xmlns:a14="http://schemas.microsoft.com/office/drawing/2010/main">
                <a:solidFill>
                  <a:srgbClr val="FFFFFF"/>
                </a:solidFill>
              </a14:hiddenFill>
            </a:ext>
          </a:extLst>
        </p:spPr>
      </p:pic>
      <p:pic>
        <p:nvPicPr>
          <p:cNvPr id="51263" name="Picture 63" descr="http://www.zem.fr/wp-content/uploads/2012/07/hidden-fi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9320" y="2700338"/>
            <a:ext cx="322263" cy="322262"/>
          </a:xfrm>
          <a:prstGeom prst="rect">
            <a:avLst/>
          </a:prstGeom>
          <a:noFill/>
          <a:extLst>
            <a:ext uri="{909E8E84-426E-40DD-AFC4-6F175D3DCCD1}">
              <a14:hiddenFill xmlns:a14="http://schemas.microsoft.com/office/drawing/2010/main">
                <a:solidFill>
                  <a:srgbClr val="FFFFFF"/>
                </a:solidFill>
              </a14:hiddenFill>
            </a:ext>
          </a:extLst>
        </p:spPr>
      </p:pic>
      <p:sp>
        <p:nvSpPr>
          <p:cNvPr id="51264" name="Line 64"/>
          <p:cNvSpPr>
            <a:spLocks noChangeShapeType="1"/>
          </p:cNvSpPr>
          <p:nvPr/>
        </p:nvSpPr>
        <p:spPr bwMode="auto">
          <a:xfrm flipV="1">
            <a:off x="7157108" y="2124075"/>
            <a:ext cx="576262" cy="144463"/>
          </a:xfrm>
          <a:prstGeom prst="line">
            <a:avLst/>
          </a:prstGeom>
          <a:noFill/>
          <a:ln w="9525">
            <a:solidFill>
              <a:srgbClr val="33CC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66" name="Text Box 66"/>
          <p:cNvSpPr txBox="1">
            <a:spLocks noChangeArrowheads="1"/>
          </p:cNvSpPr>
          <p:nvPr/>
        </p:nvSpPr>
        <p:spPr bwMode="auto">
          <a:xfrm>
            <a:off x="7661933" y="1981200"/>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000" i="1">
                <a:latin typeface="Calibri" panose="020F0502020204030204" pitchFamily="34" charset="0"/>
              </a:rPr>
              <a:t>queries</a:t>
            </a:r>
          </a:p>
        </p:txBody>
      </p:sp>
      <p:sp>
        <p:nvSpPr>
          <p:cNvPr id="51267" name="Line 67"/>
          <p:cNvSpPr>
            <a:spLocks noChangeShapeType="1"/>
          </p:cNvSpPr>
          <p:nvPr/>
        </p:nvSpPr>
        <p:spPr bwMode="auto">
          <a:xfrm flipV="1">
            <a:off x="7157108" y="2341563"/>
            <a:ext cx="576262" cy="144462"/>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68" name="Text Box 68"/>
          <p:cNvSpPr txBox="1">
            <a:spLocks noChangeArrowheads="1"/>
          </p:cNvSpPr>
          <p:nvPr/>
        </p:nvSpPr>
        <p:spPr bwMode="auto">
          <a:xfrm>
            <a:off x="7661933" y="2197100"/>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000" i="1">
                <a:latin typeface="Calibri" panose="020F0502020204030204" pitchFamily="34" charset="0"/>
              </a:rPr>
              <a:t>results</a:t>
            </a:r>
          </a:p>
        </p:txBody>
      </p:sp>
      <p:sp>
        <p:nvSpPr>
          <p:cNvPr id="51269" name="Line 69"/>
          <p:cNvSpPr>
            <a:spLocks noChangeShapeType="1"/>
          </p:cNvSpPr>
          <p:nvPr/>
        </p:nvSpPr>
        <p:spPr bwMode="auto">
          <a:xfrm flipV="1">
            <a:off x="7157108" y="2557463"/>
            <a:ext cx="576262" cy="144462"/>
          </a:xfrm>
          <a:prstGeom prst="line">
            <a:avLst/>
          </a:prstGeom>
          <a:noFill/>
          <a:ln w="9525">
            <a:solidFill>
              <a:srgbClr val="33CC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270" name="Text Box 70"/>
          <p:cNvSpPr txBox="1">
            <a:spLocks noChangeArrowheads="1"/>
          </p:cNvSpPr>
          <p:nvPr/>
        </p:nvSpPr>
        <p:spPr bwMode="auto">
          <a:xfrm>
            <a:off x="7661933" y="2413000"/>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000" i="1">
                <a:latin typeface="Calibri" panose="020F0502020204030204" pitchFamily="34" charset="0"/>
              </a:rPr>
              <a:t>orders</a:t>
            </a:r>
          </a:p>
        </p:txBody>
      </p:sp>
      <p:sp>
        <p:nvSpPr>
          <p:cNvPr id="53" name="AutoShape 32"/>
          <p:cNvSpPr>
            <a:spLocks noChangeArrowheads="1"/>
          </p:cNvSpPr>
          <p:nvPr/>
        </p:nvSpPr>
        <p:spPr bwMode="auto">
          <a:xfrm>
            <a:off x="6085545" y="5504657"/>
            <a:ext cx="1081088" cy="2873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600" dirty="0" smtClean="0">
                <a:solidFill>
                  <a:schemeClr val="bg1"/>
                </a:solidFill>
                <a:latin typeface="Calibri" panose="020F0502020204030204" pitchFamily="34" charset="0"/>
              </a:rPr>
              <a:t>OGC </a:t>
            </a:r>
            <a:r>
              <a:rPr lang="en-US" altLang="ru-RU" sz="1600" dirty="0" err="1" smtClean="0">
                <a:solidFill>
                  <a:schemeClr val="bg1"/>
                </a:solidFill>
                <a:latin typeface="Calibri" panose="020F0502020204030204" pitchFamily="34" charset="0"/>
              </a:rPr>
              <a:t>WxS</a:t>
            </a:r>
            <a:endParaRPr lang="en-US" altLang="ru-RU" sz="1600" dirty="0">
              <a:solidFill>
                <a:schemeClr val="bg1"/>
              </a:solidFill>
              <a:latin typeface="Calibri" panose="020F0502020204030204" pitchFamily="34" charset="0"/>
            </a:endParaRPr>
          </a:p>
        </p:txBody>
      </p:sp>
      <p:sp>
        <p:nvSpPr>
          <p:cNvPr id="55" name="Rectangle 2"/>
          <p:cNvSpPr txBox="1">
            <a:spLocks/>
          </p:cNvSpPr>
          <p:nvPr/>
        </p:nvSpPr>
        <p:spPr bwMode="auto">
          <a:xfrm>
            <a:off x="767420" y="906700"/>
            <a:ext cx="61722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Toolkit – Service model</a:t>
            </a:r>
            <a:endParaRPr lang="ru-RU" altLang="ru-RU" sz="4000" b="1" kern="0" dirty="0">
              <a:latin typeface="Candara" panose="020E0502030303020204" pitchFamily="34" charset="0"/>
            </a:endParaRPr>
          </a:p>
        </p:txBody>
      </p:sp>
    </p:spTree>
    <p:extLst>
      <p:ext uri="{BB962C8B-B14F-4D97-AF65-F5344CB8AC3E}">
        <p14:creationId xmlns:p14="http://schemas.microsoft.com/office/powerpoint/2010/main" val="3833597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12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12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2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2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2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12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2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2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12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2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12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23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123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12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123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123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123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123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123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12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124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21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12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12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12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12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126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126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126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26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126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127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2" grpId="0" animBg="1"/>
      <p:bldP spid="51213" grpId="0" animBg="1"/>
      <p:bldP spid="51214" grpId="0" animBg="1"/>
      <p:bldP spid="51217" grpId="0" animBg="1"/>
      <p:bldP spid="51218" grpId="0" animBg="1"/>
      <p:bldP spid="51219" grpId="0" animBg="1"/>
      <p:bldP spid="51220" grpId="0" animBg="1"/>
      <p:bldP spid="51221" grpId="0"/>
      <p:bldP spid="51222" grpId="0" animBg="1"/>
      <p:bldP spid="51223" grpId="0"/>
      <p:bldP spid="51224" grpId="0" animBg="1"/>
      <p:bldP spid="51225" grpId="0"/>
      <p:bldP spid="51226" grpId="0"/>
      <p:bldP spid="51227" grpId="0" animBg="1"/>
      <p:bldP spid="51229" grpId="0"/>
      <p:bldP spid="51230" grpId="0" animBg="1"/>
      <p:bldP spid="51231" grpId="0" animBg="1"/>
      <p:bldP spid="51232" grpId="0" animBg="1"/>
      <p:bldP spid="51233" grpId="0" animBg="1"/>
      <p:bldP spid="51243" grpId="0" animBg="1"/>
      <p:bldP spid="51244" grpId="0" animBg="1"/>
      <p:bldP spid="51264" grpId="0" animBg="1"/>
      <p:bldP spid="51266" grpId="0"/>
      <p:bldP spid="51267" grpId="0" animBg="1"/>
      <p:bldP spid="51268" grpId="0"/>
      <p:bldP spid="51269" grpId="0" animBg="1"/>
      <p:bldP spid="51270" grpId="0"/>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txBox="1">
            <a:spLocks/>
          </p:cNvSpPr>
          <p:nvPr/>
        </p:nvSpPr>
        <p:spPr bwMode="auto">
          <a:xfrm>
            <a:off x="767419" y="906700"/>
            <a:ext cx="7991569"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bodyPr>
          <a:lstStyle>
            <a:lvl1pPr marL="342900" indent="-342900" algn="l" defTabSz="-13873163" rtl="0" eaLnBrk="1" fontAlgn="base" hangingPunct="1">
              <a:spcBef>
                <a:spcPct val="0"/>
              </a:spcBef>
              <a:spcAft>
                <a:spcPct val="0"/>
              </a:spcAft>
              <a:defRPr sz="5000">
                <a:solidFill>
                  <a:schemeClr val="tx2"/>
                </a:solidFill>
                <a:latin typeface="+mj-lt"/>
                <a:ea typeface="MS PGothic" panose="020B0600070205080204" pitchFamily="34" charset="-128"/>
                <a:cs typeface="ＭＳ Ｐゴシック" charset="0"/>
              </a:defRPr>
            </a:lvl1pPr>
            <a:lvl2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ea typeface="MS PGothic" panose="020B0600070205080204" pitchFamily="34" charset="-128"/>
                <a:cs typeface="ＭＳ Ｐゴシック"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r>
              <a:rPr lang="en-US" altLang="ru-RU" sz="4000" b="1" kern="0" dirty="0" smtClean="0">
                <a:latin typeface="Candara" panose="020E0502030303020204" pitchFamily="34" charset="0"/>
              </a:rPr>
              <a:t>ODP </a:t>
            </a:r>
            <a:r>
              <a:rPr lang="en-US" altLang="ru-RU" sz="4000" b="1" kern="0" dirty="0" smtClean="0">
                <a:latin typeface="Candara" panose="020E0502030303020204" pitchFamily="34" charset="0"/>
              </a:rPr>
              <a:t>framework tech features</a:t>
            </a:r>
            <a:endParaRPr lang="ru-RU" altLang="ru-RU" sz="4000" b="1" kern="0" dirty="0">
              <a:latin typeface="Candara" panose="020E0502030303020204" pitchFamily="34" charset="0"/>
            </a:endParaRPr>
          </a:p>
        </p:txBody>
      </p:sp>
      <p:sp>
        <p:nvSpPr>
          <p:cNvPr id="51" name="Объект 2"/>
          <p:cNvSpPr>
            <a:spLocks noGrp="1"/>
          </p:cNvSpPr>
          <p:nvPr>
            <p:ph idx="1"/>
          </p:nvPr>
        </p:nvSpPr>
        <p:spPr>
          <a:xfrm>
            <a:off x="457200" y="1384140"/>
            <a:ext cx="8229600" cy="5388799"/>
          </a:xfrm>
        </p:spPr>
        <p:txBody>
          <a:bodyPr/>
          <a:lstStyle/>
          <a:p>
            <a:pPr marL="0" indent="0">
              <a:buNone/>
            </a:pPr>
            <a:r>
              <a:rPr lang="en-US" sz="1900" b="1" dirty="0" smtClean="0"/>
              <a:t>Implemented</a:t>
            </a:r>
          </a:p>
          <a:p>
            <a:pPr>
              <a:buFont typeface="Wingdings" panose="05000000000000000000" pitchFamily="2" charset="2"/>
              <a:buChar char="q"/>
            </a:pPr>
            <a:r>
              <a:rPr lang="en-US" sz="1900" dirty="0" smtClean="0"/>
              <a:t>Metadata-driven and event-based system</a:t>
            </a:r>
          </a:p>
          <a:p>
            <a:pPr>
              <a:buFont typeface="Wingdings" panose="05000000000000000000" pitchFamily="2" charset="2"/>
              <a:buChar char="q"/>
            </a:pPr>
            <a:r>
              <a:rPr lang="en-US" sz="1900" dirty="0" smtClean="0"/>
              <a:t>Metadata always corresponds to actual data (</a:t>
            </a:r>
            <a:r>
              <a:rPr lang="en-US" sz="1900" i="1" dirty="0" smtClean="0"/>
              <a:t>temporal, spatial, vertical extents</a:t>
            </a:r>
            <a:r>
              <a:rPr lang="en-US" sz="1900" dirty="0" smtClean="0"/>
              <a:t>)</a:t>
            </a:r>
          </a:p>
          <a:p>
            <a:pPr>
              <a:buFont typeface="Wingdings" panose="05000000000000000000" pitchFamily="2" charset="2"/>
              <a:buChar char="q"/>
            </a:pPr>
            <a:r>
              <a:rPr lang="en-US" sz="1900" dirty="0" smtClean="0"/>
              <a:t>Use or common vocabularies (BODC, ISO, WMO, etc.)</a:t>
            </a:r>
          </a:p>
          <a:p>
            <a:pPr>
              <a:buFont typeface="Wingdings" panose="05000000000000000000" pitchFamily="2" charset="2"/>
              <a:buChar char="q"/>
            </a:pPr>
            <a:r>
              <a:rPr lang="en-US" sz="1900" dirty="0" smtClean="0"/>
              <a:t>Data source availability and connectivity check on routine basis</a:t>
            </a:r>
          </a:p>
          <a:p>
            <a:pPr>
              <a:buFont typeface="Wingdings" panose="05000000000000000000" pitchFamily="2" charset="2"/>
              <a:buChar char="q"/>
            </a:pPr>
            <a:r>
              <a:rPr lang="en-US" sz="1900" dirty="0" err="1" smtClean="0"/>
              <a:t>netCDF</a:t>
            </a:r>
            <a:r>
              <a:rPr lang="en-US" sz="1900" dirty="0" smtClean="0"/>
              <a:t> as data transport</a:t>
            </a:r>
          </a:p>
          <a:p>
            <a:pPr>
              <a:buFont typeface="Wingdings" panose="05000000000000000000" pitchFamily="2" charset="2"/>
              <a:buChar char="q"/>
            </a:pPr>
            <a:r>
              <a:rPr lang="en-US" sz="1900" dirty="0"/>
              <a:t>Support for JSON, ASCII (CSV, TSV), XML, </a:t>
            </a:r>
            <a:r>
              <a:rPr lang="en-US" sz="1900" dirty="0" err="1"/>
              <a:t>geoRSS</a:t>
            </a:r>
            <a:r>
              <a:rPr lang="en-US" sz="1900" dirty="0"/>
              <a:t> formats</a:t>
            </a:r>
          </a:p>
          <a:p>
            <a:pPr>
              <a:buFont typeface="Wingdings" panose="05000000000000000000" pitchFamily="2" charset="2"/>
              <a:buChar char="q"/>
            </a:pPr>
            <a:r>
              <a:rPr lang="en-US" sz="1900" dirty="0" smtClean="0"/>
              <a:t>Support for data push  - FTP, Email, SOAP, data pull - HTTP REST, SOAP</a:t>
            </a:r>
          </a:p>
          <a:p>
            <a:pPr>
              <a:buFont typeface="Wingdings" panose="05000000000000000000" pitchFamily="2" charset="2"/>
              <a:buChar char="q"/>
            </a:pPr>
            <a:r>
              <a:rPr lang="en-US" sz="1900" dirty="0" smtClean="0"/>
              <a:t>On-fly OGC </a:t>
            </a:r>
            <a:r>
              <a:rPr lang="en-US" sz="1900" dirty="0" err="1" smtClean="0"/>
              <a:t>WxS</a:t>
            </a:r>
            <a:r>
              <a:rPr lang="en-US" sz="1900" dirty="0" smtClean="0"/>
              <a:t> service publication from data </a:t>
            </a:r>
          </a:p>
          <a:p>
            <a:pPr>
              <a:buFont typeface="Wingdings" panose="05000000000000000000" pitchFamily="2" charset="2"/>
              <a:buChar char="q"/>
            </a:pPr>
            <a:r>
              <a:rPr lang="en-US" sz="1900" dirty="0" smtClean="0"/>
              <a:t>Enterprise service bus</a:t>
            </a:r>
          </a:p>
          <a:p>
            <a:pPr>
              <a:buFont typeface="Wingdings" panose="05000000000000000000" pitchFamily="2" charset="2"/>
              <a:buChar char="q"/>
            </a:pPr>
            <a:r>
              <a:rPr lang="en-US" sz="1900" dirty="0" smtClean="0"/>
              <a:t>Web GUI for all components</a:t>
            </a:r>
          </a:p>
          <a:p>
            <a:pPr>
              <a:buFont typeface="Wingdings" panose="05000000000000000000" pitchFamily="2" charset="2"/>
              <a:buChar char="q"/>
            </a:pPr>
            <a:r>
              <a:rPr lang="en-US" sz="1900" dirty="0" smtClean="0"/>
              <a:t>Components packed as virtual machines</a:t>
            </a:r>
          </a:p>
          <a:p>
            <a:pPr>
              <a:buFont typeface="Wingdings" panose="05000000000000000000" pitchFamily="2" charset="2"/>
              <a:buChar char="q"/>
            </a:pPr>
            <a:r>
              <a:rPr lang="en-US" sz="1900" dirty="0" smtClean="0"/>
              <a:t>High-availability cluster model</a:t>
            </a:r>
          </a:p>
          <a:p>
            <a:pPr>
              <a:buFont typeface="Wingdings" panose="05000000000000000000" pitchFamily="2" charset="2"/>
              <a:buChar char="q"/>
            </a:pPr>
            <a:r>
              <a:rPr lang="en-US" sz="1900" dirty="0" smtClean="0"/>
              <a:t>Fully </a:t>
            </a:r>
            <a:r>
              <a:rPr lang="en-US" sz="1900" dirty="0"/>
              <a:t>open-source and LGPL </a:t>
            </a:r>
            <a:r>
              <a:rPr lang="en-US" sz="1900" dirty="0" smtClean="0"/>
              <a:t>middleware</a:t>
            </a:r>
          </a:p>
        </p:txBody>
      </p:sp>
    </p:spTree>
    <p:extLst>
      <p:ext uri="{BB962C8B-B14F-4D97-AF65-F5344CB8AC3E}">
        <p14:creationId xmlns:p14="http://schemas.microsoft.com/office/powerpoint/2010/main" val="17697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оток">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F9800"/>
      </a:hlink>
      <a:folHlink>
        <a:srgbClr val="F45511"/>
      </a:folHlink>
    </a:clrScheme>
    <a:fontScheme name="Поток">
      <a:majorFont>
        <a:latin typeface="Calibri"/>
        <a:ea typeface=""/>
        <a:cs typeface=""/>
      </a:majorFont>
      <a:minorFont>
        <a:latin typeface="Constant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F9800"/>
        </a:hlink>
        <a:folHlink>
          <a:srgbClr val="F455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FF9800"/>
      </a:hlink>
      <a:folHlink>
        <a:srgbClr val="F45511"/>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FF9800"/>
        </a:hlink>
        <a:folHlink>
          <a:srgbClr val="F4551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low">
  <a:themeElements>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FF9800"/>
      </a:hlink>
      <a:folHlink>
        <a:srgbClr val="F45511"/>
      </a:folHlink>
    </a:clrScheme>
    <a:fontScheme name="2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FF9800"/>
        </a:hlink>
        <a:folHlink>
          <a:srgbClr val="F4551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low">
  <a:themeElements>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F9800"/>
      </a:hlink>
      <a:folHlink>
        <a:srgbClr val="F45511"/>
      </a:folHlink>
    </a:clrScheme>
    <a:fontScheme name="3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F9800"/>
        </a:hlink>
        <a:folHlink>
          <a:srgbClr val="F4551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Flow">
  <a:themeElements>
    <a:clrScheme name="4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FF9800"/>
      </a:hlink>
      <a:folHlink>
        <a:srgbClr val="F45511"/>
      </a:folHlink>
    </a:clrScheme>
    <a:fontScheme name="4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FF9800"/>
        </a:hlink>
        <a:folHlink>
          <a:srgbClr val="F4551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412049-D924-47E7-BA52-B9AE535D6EB4}"/>
</file>

<file path=customXml/itemProps2.xml><?xml version="1.0" encoding="utf-8"?>
<ds:datastoreItem xmlns:ds="http://schemas.openxmlformats.org/officeDocument/2006/customXml" ds:itemID="{92628903-8D6F-454E-923B-BF4774F7A9DE}"/>
</file>

<file path=customXml/itemProps3.xml><?xml version="1.0" encoding="utf-8"?>
<ds:datastoreItem xmlns:ds="http://schemas.openxmlformats.org/officeDocument/2006/customXml" ds:itemID="{0BD47293-EBCC-474C-B866-176ACF0F56B7}"/>
</file>

<file path=docProps/app.xml><?xml version="1.0" encoding="utf-8"?>
<Properties xmlns="http://schemas.openxmlformats.org/officeDocument/2006/extended-properties" xmlns:vt="http://schemas.openxmlformats.org/officeDocument/2006/docPropsVTypes">
  <Template>IODE_OceanDataPortal_28141028b</Template>
  <TotalTime>2002</TotalTime>
  <Words>1523</Words>
  <Application>Microsoft Office PowerPoint</Application>
  <PresentationFormat>Экран (4:3)</PresentationFormat>
  <Paragraphs>221</Paragraphs>
  <Slides>14</Slides>
  <Notes>10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14</vt:i4>
      </vt:variant>
    </vt:vector>
  </HeadingPairs>
  <TitlesOfParts>
    <vt:vector size="29" baseType="lpstr">
      <vt:lpstr>MS PGothic</vt:lpstr>
      <vt:lpstr>MS PGothic</vt:lpstr>
      <vt:lpstr>Arial</vt:lpstr>
      <vt:lpstr>Calibri</vt:lpstr>
      <vt:lpstr>Cambria</vt:lpstr>
      <vt:lpstr>Candara</vt:lpstr>
      <vt:lpstr>Constantia</vt:lpstr>
      <vt:lpstr>Tahoma</vt:lpstr>
      <vt:lpstr>Wingdings</vt:lpstr>
      <vt:lpstr>Wingdings 2</vt:lpstr>
      <vt:lpstr>Поток</vt:lpstr>
      <vt:lpstr>1_Flow</vt:lpstr>
      <vt:lpstr>2_Flow</vt:lpstr>
      <vt:lpstr>3_Flow</vt:lpstr>
      <vt:lpstr>4_Flow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IODE ODP project progress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Sergey Belov</dc:creator>
  <cp:lastModifiedBy>Sergey Belov</cp:lastModifiedBy>
  <cp:revision>79</cp:revision>
  <dcterms:created xsi:type="dcterms:W3CDTF">2016-10-08T11:26:37Z</dcterms:created>
  <dcterms:modified xsi:type="dcterms:W3CDTF">2017-11-20T21:28:41Z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