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A6CD-F96D-41B6-98DA-C7A389A0BB49}" type="datetimeFigureOut">
              <a:rPr kumimoji="1" lang="ja-JP" altLang="en-US" smtClean="0"/>
              <a:t>2014/1/23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C396-58DF-45F8-9741-7E166A218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A6CD-F96D-41B6-98DA-C7A389A0BB49}" type="datetimeFigureOut">
              <a:rPr kumimoji="1" lang="ja-JP" altLang="en-US" smtClean="0"/>
              <a:t>2014/1/23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C396-58DF-45F8-9741-7E166A218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A6CD-F96D-41B6-98DA-C7A389A0BB49}" type="datetimeFigureOut">
              <a:rPr kumimoji="1" lang="ja-JP" altLang="en-US" smtClean="0"/>
              <a:t>2014/1/23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C396-58DF-45F8-9741-7E166A218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A6CD-F96D-41B6-98DA-C7A389A0BB49}" type="datetimeFigureOut">
              <a:rPr kumimoji="1" lang="ja-JP" altLang="en-US" smtClean="0"/>
              <a:t>2014/1/23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C396-58DF-45F8-9741-7E166A218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A6CD-F96D-41B6-98DA-C7A389A0BB49}" type="datetimeFigureOut">
              <a:rPr kumimoji="1" lang="ja-JP" altLang="en-US" smtClean="0"/>
              <a:t>2014/1/23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C396-58DF-45F8-9741-7E166A218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A6CD-F96D-41B6-98DA-C7A389A0BB49}" type="datetimeFigureOut">
              <a:rPr kumimoji="1" lang="ja-JP" altLang="en-US" smtClean="0"/>
              <a:t>2014/1/23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C396-58DF-45F8-9741-7E166A218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A6CD-F96D-41B6-98DA-C7A389A0BB49}" type="datetimeFigureOut">
              <a:rPr kumimoji="1" lang="ja-JP" altLang="en-US" smtClean="0"/>
              <a:t>2014/1/23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C396-58DF-45F8-9741-7E166A218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A6CD-F96D-41B6-98DA-C7A389A0BB49}" type="datetimeFigureOut">
              <a:rPr kumimoji="1" lang="ja-JP" altLang="en-US" smtClean="0"/>
              <a:t>2014/1/23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C396-58DF-45F8-9741-7E166A218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A6CD-F96D-41B6-98DA-C7A389A0BB49}" type="datetimeFigureOut">
              <a:rPr kumimoji="1" lang="ja-JP" altLang="en-US" smtClean="0"/>
              <a:t>2014/1/23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C396-58DF-45F8-9741-7E166A218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A6CD-F96D-41B6-98DA-C7A389A0BB49}" type="datetimeFigureOut">
              <a:rPr kumimoji="1" lang="ja-JP" altLang="en-US" smtClean="0"/>
              <a:t>2014/1/23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C396-58DF-45F8-9741-7E166A218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A6CD-F96D-41B6-98DA-C7A389A0BB49}" type="datetimeFigureOut">
              <a:rPr kumimoji="1" lang="ja-JP" altLang="en-US" smtClean="0"/>
              <a:t>2014/1/23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C396-58DF-45F8-9741-7E166A218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E62A6CD-F96D-41B6-98DA-C7A389A0BB49}" type="datetimeFigureOut">
              <a:rPr kumimoji="1" lang="ja-JP" altLang="en-US" smtClean="0"/>
              <a:t>2014/1/23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B03C396-58DF-45F8-9741-7E166A2186C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/>
              <a:t>Request to CBS &amp; OPAG </a:t>
            </a:r>
            <a:r>
              <a:rPr lang="en-US" altLang="ja-JP" dirty="0" smtClean="0"/>
              <a:t>ISS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EC &amp; CBS </a:t>
            </a:r>
            <a:r>
              <a:rPr lang="en-US" altLang="ja-JP" dirty="0" smtClean="0"/>
              <a:t>agreement</a:t>
            </a:r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kumimoji="1" lang="en-US" altLang="ja-JP" dirty="0" smtClean="0"/>
              <a:t>OPAG-ISS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816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CBS 15 (2012)</a:t>
            </a:r>
          </a:p>
          <a:p>
            <a:pPr lvl="1"/>
            <a:r>
              <a:rPr lang="en-US" altLang="ja-JP" dirty="0" smtClean="0"/>
              <a:t>4.3.27 </a:t>
            </a:r>
            <a:r>
              <a:rPr lang="en-US" altLang="ja-JP" dirty="0"/>
              <a:t>To support these changes to the Manual on WIS, the Commission requested </a:t>
            </a:r>
            <a:r>
              <a:rPr lang="en-US" altLang="ja-JP" dirty="0" smtClean="0"/>
              <a:t>OPAGISS to </a:t>
            </a:r>
            <a:r>
              <a:rPr lang="en-US" altLang="ja-JP" dirty="0"/>
              <a:t>prepare an effective plan for monitoring the WIS by October 2013, and to invite </a:t>
            </a:r>
            <a:r>
              <a:rPr lang="en-US" altLang="ja-JP" dirty="0" smtClean="0"/>
              <a:t>designated GISCs </a:t>
            </a:r>
            <a:r>
              <a:rPr lang="en-US" altLang="ja-JP" dirty="0"/>
              <a:t>and DCPCs to </a:t>
            </a:r>
            <a:r>
              <a:rPr lang="en-US" altLang="ja-JP" u="sng" dirty="0">
                <a:solidFill>
                  <a:srgbClr val="FF0000"/>
                </a:solidFill>
              </a:rPr>
              <a:t>participate in pre-operational implementation to test its effectiveness</a:t>
            </a:r>
            <a:r>
              <a:rPr lang="en-US" altLang="ja-JP" dirty="0"/>
              <a:t>, and </a:t>
            </a:r>
            <a:r>
              <a:rPr lang="en-US" altLang="ja-JP" dirty="0" smtClean="0"/>
              <a:t>to report </a:t>
            </a:r>
            <a:r>
              <a:rPr lang="en-US" altLang="ja-JP" dirty="0"/>
              <a:t>progress to CBS-Ext.(14</a:t>
            </a:r>
            <a:r>
              <a:rPr lang="en-US" altLang="ja-JP" dirty="0" smtClean="0"/>
              <a:t>).</a:t>
            </a:r>
          </a:p>
          <a:p>
            <a:pPr lvl="1"/>
            <a:r>
              <a:rPr lang="en-US" altLang="ja-JP" dirty="0" smtClean="0"/>
              <a:t>Behind the schedule (3 months)</a:t>
            </a:r>
          </a:p>
          <a:p>
            <a:pPr lvl="1"/>
            <a:endParaRPr kumimoji="1" lang="en-US" altLang="ja-JP" dirty="0"/>
          </a:p>
          <a:p>
            <a:r>
              <a:rPr lang="en-US" altLang="ja-JP" dirty="0" smtClean="0"/>
              <a:t>SMM &amp; IWM were tested by pre-operational test before start operation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CBS agreement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912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Effectiveness</a:t>
            </a:r>
            <a:br>
              <a:rPr kumimoji="1" lang="en-US" altLang="ja-JP" dirty="0" smtClean="0"/>
            </a:br>
            <a:r>
              <a:rPr lang="en-US" altLang="ja-JP" sz="3100" dirty="0" smtClean="0"/>
              <a:t>(by pre-operational test)</a:t>
            </a:r>
            <a:endParaRPr kumimoji="1" lang="ja-JP" altLang="en-US" sz="3100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Cost?</a:t>
            </a:r>
          </a:p>
          <a:p>
            <a:pPr lvl="1"/>
            <a:r>
              <a:rPr lang="en-US" altLang="ja-JP" dirty="0" smtClean="0"/>
              <a:t>Developing cost</a:t>
            </a:r>
          </a:p>
          <a:p>
            <a:pPr lvl="1"/>
            <a:r>
              <a:rPr lang="en-US" altLang="ja-JP" dirty="0" smtClean="0"/>
              <a:t>human resource</a:t>
            </a:r>
          </a:p>
          <a:p>
            <a:r>
              <a:rPr lang="en-US" altLang="ja-JP" dirty="0" smtClean="0"/>
              <a:t>Monitoring items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Over spec?</a:t>
            </a:r>
          </a:p>
          <a:p>
            <a:pPr lvl="1"/>
            <a:r>
              <a:rPr kumimoji="1" lang="en-US" altLang="ja-JP" dirty="0" smtClean="0"/>
              <a:t>Poor?</a:t>
            </a:r>
          </a:p>
          <a:p>
            <a:r>
              <a:rPr lang="en-US" altLang="ja-JP" dirty="0" smtClean="0"/>
              <a:t>Service level (availability)?</a:t>
            </a:r>
          </a:p>
          <a:p>
            <a:pPr lvl="1"/>
            <a:r>
              <a:rPr kumimoji="1" lang="en-US" altLang="ja-JP" dirty="0" smtClean="0"/>
              <a:t>Increased</a:t>
            </a:r>
          </a:p>
          <a:p>
            <a:pPr lvl="1"/>
            <a:r>
              <a:rPr kumimoji="1" lang="en-US" altLang="ja-JP" dirty="0" smtClean="0"/>
              <a:t>Not changed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kumimoji="1" lang="en-US" altLang="ja-JP" dirty="0" smtClean="0"/>
              <a:t>Estimated No. of participants </a:t>
            </a:r>
          </a:p>
          <a:p>
            <a:pPr lvl="1"/>
            <a:r>
              <a:rPr lang="en-US" altLang="ja-JP" dirty="0" smtClean="0"/>
              <a:t>WIS </a:t>
            </a:r>
            <a:r>
              <a:rPr lang="en-US" altLang="ja-JP" dirty="0" err="1" smtClean="0"/>
              <a:t>Moni</a:t>
            </a:r>
            <a:r>
              <a:rPr lang="en-US" altLang="ja-JP" dirty="0" smtClean="0"/>
              <a:t>.: ???%</a:t>
            </a:r>
          </a:p>
          <a:p>
            <a:pPr lvl="1"/>
            <a:r>
              <a:rPr lang="en-US" altLang="ja-JP" dirty="0" smtClean="0"/>
              <a:t>Current AGM: &lt;50%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614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EC65 (2013)</a:t>
            </a:r>
            <a:endParaRPr lang="en-US" altLang="ja-JP" dirty="0"/>
          </a:p>
          <a:p>
            <a:pPr lvl="1"/>
            <a:r>
              <a:rPr lang="en-US" altLang="ja-JP" dirty="0"/>
              <a:t>Reducing cost of WIS </a:t>
            </a:r>
            <a:r>
              <a:rPr lang="en-US" altLang="ja-JP" dirty="0" smtClean="0"/>
              <a:t>centers</a:t>
            </a:r>
          </a:p>
          <a:p>
            <a:pPr lvl="1"/>
            <a:endParaRPr lang="en-US" altLang="ja-JP" dirty="0"/>
          </a:p>
          <a:p>
            <a:r>
              <a:rPr lang="en-US" altLang="ja-JP" dirty="0" smtClean="0"/>
              <a:t>Add a new column</a:t>
            </a:r>
          </a:p>
          <a:p>
            <a:r>
              <a:rPr lang="en-US" altLang="ja-JP" dirty="0" smtClean="0"/>
              <a:t>Estimated (rough) human resource for each monitoring practices</a:t>
            </a:r>
          </a:p>
          <a:p>
            <a:pPr lvl="1"/>
            <a:r>
              <a:rPr lang="en-US" altLang="ja-JP" dirty="0" smtClean="0"/>
              <a:t>Example: monthly report</a:t>
            </a:r>
          </a:p>
          <a:p>
            <a:pPr lvl="2"/>
            <a:r>
              <a:rPr lang="en-US" altLang="ja-JP" dirty="0" smtClean="0"/>
              <a:t>0.5 days/repot * 12 months = 6 days/year</a:t>
            </a:r>
          </a:p>
          <a:p>
            <a:pPr lvl="1"/>
            <a:endParaRPr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EC65</a:t>
            </a:r>
            <a:br>
              <a:rPr lang="en-US" altLang="ja-JP" dirty="0"/>
            </a:br>
            <a:r>
              <a:rPr lang="en-US" altLang="ja-JP" dirty="0"/>
              <a:t>R</a:t>
            </a:r>
            <a:r>
              <a:rPr lang="en-US" altLang="ja-JP" dirty="0" smtClean="0"/>
              <a:t>esolutin14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7344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A4870D-E20A-4EF9-9FAA-C93963F2750F}"/>
</file>

<file path=customXml/itemProps2.xml><?xml version="1.0" encoding="utf-8"?>
<ds:datastoreItem xmlns:ds="http://schemas.openxmlformats.org/officeDocument/2006/customXml" ds:itemID="{97534004-7DAB-4DDC-969E-600A6B275524}"/>
</file>

<file path=customXml/itemProps3.xml><?xml version="1.0" encoding="utf-8"?>
<ds:datastoreItem xmlns:ds="http://schemas.openxmlformats.org/officeDocument/2006/customXml" ds:itemID="{086FAFC2-92EB-473B-A735-C95B212C09B2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</TotalTime>
  <Words>157</Words>
  <Application>Microsoft Office PowerPoint</Application>
  <PresentationFormat>画面に合わせる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ウェーブ</vt:lpstr>
      <vt:lpstr> Request to CBS &amp; OPAG ISS</vt:lpstr>
      <vt:lpstr>CBS agreement</vt:lpstr>
      <vt:lpstr>Effectiveness (by pre-operational test)</vt:lpstr>
      <vt:lpstr>EC65 Resolutin14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K.Tsunoda</dc:creator>
  <cp:lastModifiedBy>K.Tsunoda</cp:lastModifiedBy>
  <cp:revision>6</cp:revision>
  <dcterms:created xsi:type="dcterms:W3CDTF">2014-01-23T03:14:12Z</dcterms:created>
  <dcterms:modified xsi:type="dcterms:W3CDTF">2014-01-23T04:06:45Z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