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19455-6071-4CED-99FA-EC8203730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AA8EC-E7DE-4092-A678-F53BB7C01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22723-AD9F-4CAA-BD0A-A97F121C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FBED-5EA7-47A8-BCAA-2DA7AEBD9318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65303-31E7-4915-B62E-066A65C1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836AC-B53A-4B37-8161-89073CEE0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3C67-C550-4C0A-ABE8-DB0323629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29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3346-14FE-4C50-9F34-4A75B0D24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D3EA2-30CD-4EAA-AD64-9451CFFF7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1848F-A203-4BD4-BA7A-274CC2F22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FBED-5EA7-47A8-BCAA-2DA7AEBD9318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DD1FF-458C-4EE8-84E5-0FC34E794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CD86C-6DC3-4216-A47A-EDB0FE84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3C67-C550-4C0A-ABE8-DB0323629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3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F617DF-F8B3-477B-B007-C67B151C5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485D0-1A4E-4D1E-8701-295A80BC9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CAD8-A7F1-4C60-BCB6-23500F85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FBED-5EA7-47A8-BCAA-2DA7AEBD9318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0EC48-8124-4599-ABA5-E384C6AB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8B8D1-27DF-4A86-BCFB-AABD3888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3C67-C550-4C0A-ABE8-DB0323629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57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88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265176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764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20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86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45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58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76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5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32F0E-262D-424C-B643-8436BB77D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55037-AB80-4BC8-9007-633555D45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D1036-B320-4549-AB11-72271CDC5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FBED-5EA7-47A8-BCAA-2DA7AEBD9318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036A1-691C-4171-A635-5C7A8B62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76BDE-2B70-4D6A-BA36-7C15DD17C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3C67-C550-4C0A-ABE8-DB0323629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271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0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D8E57-D7FA-4C4E-A5A9-379A041D9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22C7A-0AA8-4293-995C-4C6ACB7CD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15E7C-4F9E-4058-8ED3-5A9A58717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FBED-5EA7-47A8-BCAA-2DA7AEBD9318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4AAE4-CB13-4B05-8D68-0229FA6B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D1E4D-845A-4762-BF82-DDC500964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3C67-C550-4C0A-ABE8-DB0323629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17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6DF67-2D8B-47CE-9FA3-6ED803BB8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1026-B80C-428F-B07D-FBBB33D18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C290E-5D41-4BB3-9CA4-09638FBE8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D2DEA-6E49-469A-8D04-92B672D6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FBED-5EA7-47A8-BCAA-2DA7AEBD9318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3372B-615B-4E85-AB0F-18F40D041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41873-986F-483C-8C28-8BCA9414A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3C67-C550-4C0A-ABE8-DB0323629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1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7AAF-7BB3-4065-BFE3-1B56FFBF2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B59B7-B70F-469A-B259-886B8E99E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08AC5-2359-469F-9816-2E3F5F67E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5229BA-91C8-44E1-95E3-653B2C27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AC8057-3B38-4609-8E38-F22FED4B5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1DAED2-2803-4471-B022-6F8AB7B5A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FBED-5EA7-47A8-BCAA-2DA7AEBD9318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EF94EC-4377-4ABE-90B0-57D4F9DD5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EC2D15-F208-4DA5-A86C-3AA4D794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3C67-C550-4C0A-ABE8-DB0323629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6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C1EB4-BFAD-40B8-900F-B41DAB9E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C1BB67-1A71-49A3-A4EC-BDA8E8640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FBED-5EA7-47A8-BCAA-2DA7AEBD9318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48582-CDD9-479B-BC6C-8C2086330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10ED7-36BE-4040-AEE9-53B9A2295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3C67-C550-4C0A-ABE8-DB0323629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73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F60C43-F4EB-46CA-82F4-97D27E98A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FBED-5EA7-47A8-BCAA-2DA7AEBD9318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88E599-4BB8-420D-8D11-F10141A03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DAD92-B18C-4489-84A4-2D7323F8A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3C67-C550-4C0A-ABE8-DB0323629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1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D0A6C-D962-4155-B1B2-AB1D91489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F5B05-3C80-4CC9-9D2F-0D2815064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19CDC-6904-4B06-81A4-D6DCE2895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37EBD-409B-4A37-A872-BBE71FBFE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FBED-5EA7-47A8-BCAA-2DA7AEBD9318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D7EE8-3773-49F1-B82B-B80E0061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107A9-991F-4C8B-8B3C-4ED2472C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3C67-C550-4C0A-ABE8-DB0323629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3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F076B-5817-40B1-A1AC-371530C5D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61431E-46FD-41F8-ACE6-821705092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79FB0-7317-43D8-8D94-E537E4CA1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D0B90-0903-4ECC-9A69-092A1CB2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FBED-5EA7-47A8-BCAA-2DA7AEBD9318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8EA76-2757-4599-BCBA-93BF419A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BCC17-ECF1-43F5-9A1F-EAAE7432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3C67-C550-4C0A-ABE8-DB0323629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47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E4CAA4-F5FE-4AC3-853A-FA366543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E349-65B2-45E5-B204-F095CB5C3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D4499-E6B3-45C3-AC89-288F7759B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5FBED-5EA7-47A8-BCAA-2DA7AEBD9318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9C7C1-5E14-440C-BAE9-0495EDB15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851BD-113F-4683-B564-995A54829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E3C67-C550-4C0A-ABE8-DB0323629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1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2651760" cy="1714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8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www/CBS/Lists_WorkGroups/CBS/opag%20iss/et-wisc-tt-gis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swiki.wmo.int/tiki-index.php?page=ET-WISC-201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3900F-234C-475D-BE08-2DFAC15109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TT-DC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173EFD-96BB-4B78-8069-4B71F2F0CC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CBS-16 period</a:t>
            </a:r>
          </a:p>
        </p:txBody>
      </p:sp>
    </p:spTree>
    <p:extLst>
      <p:ext uri="{BB962C8B-B14F-4D97-AF65-F5344CB8AC3E}">
        <p14:creationId xmlns:p14="http://schemas.microsoft.com/office/powerpoint/2010/main" val="198096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AC33-A13A-4CF2-9A22-9F325D27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TT-DC Structure and membership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1EFCA-7B8C-40BF-83E1-703C9DA94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TT-DC </a:t>
            </a:r>
            <a:r>
              <a:rPr lang="en-US" altLang="ja-JP" dirty="0" err="1"/>
              <a:t>ToR</a:t>
            </a:r>
            <a:r>
              <a:rPr lang="en-US" altLang="ja-JP" dirty="0"/>
              <a:t> and Work Plan was reviewed and updated</a:t>
            </a:r>
          </a:p>
          <a:p>
            <a:r>
              <a:rPr lang="en-US" altLang="ja-JP" dirty="0">
                <a:hlinkClick r:id="rId2"/>
              </a:rPr>
              <a:t>Membership</a:t>
            </a:r>
            <a:endParaRPr lang="en-US" altLang="ja-JP" dirty="0"/>
          </a:p>
          <a:p>
            <a:pPr lvl="1"/>
            <a:r>
              <a:rPr lang="en-US" altLang="ja-JP" dirty="0"/>
              <a:t>1 Chair</a:t>
            </a:r>
          </a:p>
          <a:p>
            <a:pPr lvl="1"/>
            <a:r>
              <a:rPr lang="en-US" altLang="ja-JP" dirty="0"/>
              <a:t>16 members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59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628CF-6D34-4FA5-954C-B87B3B34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TT-DC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590DA-A7AB-4E2E-8A43-D3902F477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  <a:p>
            <a:pPr lvl="1"/>
            <a:r>
              <a:rPr lang="en-US" dirty="0">
                <a:hlinkClick r:id="rId2" tooltip="ET-WISC-2019"/>
              </a:rPr>
              <a:t>TT-DC 2019</a:t>
            </a:r>
            <a:r>
              <a:rPr lang="en-US" dirty="0"/>
              <a:t> 12-15 March 2019, Beijing (joint meeting with ET-WISC)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National </a:t>
            </a:r>
            <a:r>
              <a:rPr lang="en-US" dirty="0" err="1"/>
              <a:t>Centres</a:t>
            </a:r>
            <a:endParaRPr lang="en-US" dirty="0"/>
          </a:p>
          <a:p>
            <a:pPr lvl="1"/>
            <a:r>
              <a:rPr lang="en-US" dirty="0"/>
              <a:t>All NC’s have a corresponding GISC.</a:t>
            </a:r>
          </a:p>
          <a:p>
            <a:pPr lvl="1"/>
            <a:r>
              <a:rPr lang="en-US" dirty="0"/>
              <a:t>There is an inconsistency in terms of metadata from NC’s, which is being addressed by training performed by each GISC.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1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B7E4B-5B1B-49FE-9ECE-4B110F19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D066E-C59C-4CF7-9ADF-E84CF3697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Survey all NC’s to form a baseline of capability.</a:t>
            </a:r>
          </a:p>
          <a:p>
            <a:r>
              <a:rPr lang="en-GB" dirty="0"/>
              <a:t>Work with TT-GISC to improve a more consistent approach towards training.</a:t>
            </a:r>
          </a:p>
          <a:p>
            <a:r>
              <a:rPr lang="en-GB" dirty="0"/>
              <a:t>Develop a consistent approach towards monitoring</a:t>
            </a:r>
          </a:p>
          <a:p>
            <a:endParaRPr lang="en-GB" dirty="0"/>
          </a:p>
          <a:p>
            <a:r>
              <a:rPr lang="en-GB" dirty="0"/>
              <a:t>“TT-DC represents all National Centres independently of TT-GISC”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87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981200" y="2002371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0090"/>
                </a:solidFill>
                <a:latin typeface="Calibri"/>
              </a:rPr>
              <a:t>Thank you</a:t>
            </a:r>
          </a:p>
          <a:p>
            <a:r>
              <a:rPr lang="en-US" sz="4800" dirty="0">
                <a:solidFill>
                  <a:srgbClr val="000090"/>
                </a:solidFill>
                <a:latin typeface="Calibri"/>
              </a:rPr>
              <a:t>Merci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9259AF2F-52C6-9B46-B8B2-0579234AE62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T-GISC2017-presentationX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488D39-DB4C-433E-896D-79262D6DBE3D}"/>
</file>

<file path=customXml/itemProps2.xml><?xml version="1.0" encoding="utf-8"?>
<ds:datastoreItem xmlns:ds="http://schemas.openxmlformats.org/officeDocument/2006/customXml" ds:itemID="{8798BE24-B72A-4A4E-A5A6-9EB7E8256F94}"/>
</file>

<file path=customXml/itemProps3.xml><?xml version="1.0" encoding="utf-8"?>
<ds:datastoreItem xmlns:ds="http://schemas.openxmlformats.org/officeDocument/2006/customXml" ds:itemID="{A2F19037-5714-4D83-9C40-BB041755EFA5}"/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112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Office Theme</vt:lpstr>
      <vt:lpstr>TT-GISC2017-presentationXX-template</vt:lpstr>
      <vt:lpstr>TT-DC</vt:lpstr>
      <vt:lpstr>TT-DC Structure and membership</vt:lpstr>
      <vt:lpstr>TT-DC Status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TT-DC</dc:title>
  <dc:creator>Francis, Mark</dc:creator>
  <cp:lastModifiedBy>Francis, Mark</cp:lastModifiedBy>
  <cp:revision>21</cp:revision>
  <dcterms:created xsi:type="dcterms:W3CDTF">2019-04-30T06:35:59Z</dcterms:created>
  <dcterms:modified xsi:type="dcterms:W3CDTF">2019-04-30T12:55:59Z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