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5" r:id="rId4"/>
    <p:sldId id="266" r:id="rId5"/>
    <p:sldId id="26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8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A64BE-CACF-4CEE-A925-28596A754FAC}" type="datetimeFigureOut">
              <a:rPr lang="en-GB" smtClean="0"/>
              <a:pPr/>
              <a:t>29/04/2019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16527-64FD-4ADC-8819-9BFA1E8A93FB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035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pp</a:t>
            </a:r>
            <a:fld id="{9259AF2F-52C6-9B46-B8B2-0579234AE62E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‹N°›</a:t>
            </a:fld>
            <a:endParaRPr lang="en-US" dirty="0" smtClean="0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‹N°›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‹N°›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‹N°›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‹N°›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‹N°›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‹N°›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‹N°›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‹N°›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Update on ET-CTS tasks</a:t>
            </a:r>
            <a:endParaRPr lang="en-US" sz="3000" dirty="0">
              <a:solidFill>
                <a:srgbClr val="00009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22125" y="4638662"/>
            <a:ext cx="4230806" cy="18408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rgbClr val="000090"/>
                </a:solidFill>
              </a:rPr>
              <a:t>Expert Team on Communication Techniques and Systems</a:t>
            </a:r>
          </a:p>
          <a:p>
            <a:pPr algn="r"/>
            <a:r>
              <a:rPr lang="fr-CH" sz="1600" dirty="0" smtClean="0">
                <a:solidFill>
                  <a:srgbClr val="000090"/>
                </a:solidFill>
              </a:rPr>
              <a:t>ICT-ISS</a:t>
            </a:r>
            <a:endParaRPr lang="fr-CH" sz="1600" dirty="0" smtClean="0">
              <a:solidFill>
                <a:srgbClr val="000090"/>
              </a:solidFill>
            </a:endParaRPr>
          </a:p>
          <a:p>
            <a:pPr algn="r"/>
            <a:r>
              <a:rPr lang="fr-CH" sz="1600" dirty="0" smtClean="0">
                <a:solidFill>
                  <a:srgbClr val="000090"/>
                </a:solidFill>
              </a:rPr>
              <a:t>30 April 2019</a:t>
            </a:r>
            <a:endParaRPr lang="en-US" sz="11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of 2019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 of </a:t>
            </a:r>
            <a:r>
              <a:rPr lang="en-US" dirty="0" smtClean="0"/>
              <a:t>guides:</a:t>
            </a:r>
          </a:p>
          <a:p>
            <a:pPr lvl="1"/>
            <a:r>
              <a:rPr lang="en-US" dirty="0" smtClean="0"/>
              <a:t>WMO </a:t>
            </a:r>
            <a:r>
              <a:rPr lang="en-US" dirty="0" smtClean="0"/>
              <a:t>document 1115 </a:t>
            </a:r>
            <a:r>
              <a:rPr lang="en-US" dirty="0" smtClean="0"/>
              <a:t>(IT security)</a:t>
            </a:r>
          </a:p>
          <a:p>
            <a:pPr lvl="1"/>
            <a:r>
              <a:rPr lang="en-US" dirty="0" smtClean="0"/>
              <a:t>WMO document 1116 (VPN)</a:t>
            </a:r>
          </a:p>
          <a:p>
            <a:r>
              <a:rPr lang="en-US" dirty="0" smtClean="0"/>
              <a:t>Status of the RMDCN – situation for </a:t>
            </a:r>
            <a:r>
              <a:rPr lang="en-US" dirty="0" err="1" smtClean="0"/>
              <a:t>GISCs</a:t>
            </a:r>
            <a:endParaRPr lang="en-US" dirty="0" smtClean="0"/>
          </a:p>
          <a:p>
            <a:r>
              <a:rPr lang="en-US" dirty="0" smtClean="0"/>
              <a:t>Towards WIS 2.0</a:t>
            </a:r>
          </a:p>
          <a:p>
            <a:pPr lvl="1"/>
            <a:r>
              <a:rPr lang="en-US" dirty="0" smtClean="0"/>
              <a:t>Introduction to pub/sub technologies</a:t>
            </a:r>
          </a:p>
          <a:p>
            <a:pPr lvl="1"/>
            <a:r>
              <a:rPr lang="en-US" dirty="0" smtClean="0"/>
              <a:t>A draft message format exchange</a:t>
            </a:r>
          </a:p>
          <a:p>
            <a:pPr lvl="1"/>
            <a:r>
              <a:rPr lang="en-US" dirty="0" smtClean="0"/>
              <a:t>A demonstration project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2196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on 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WMO-1115 – IT Security</a:t>
            </a:r>
            <a:endParaRPr lang="en-US" dirty="0" smtClean="0"/>
          </a:p>
          <a:p>
            <a:pPr lvl="1"/>
            <a:r>
              <a:rPr lang="en-US" dirty="0" smtClean="0"/>
              <a:t>Evolutions of the guide to include IT Security maturity model</a:t>
            </a:r>
          </a:p>
          <a:p>
            <a:r>
              <a:rPr lang="en-US" dirty="0" smtClean="0"/>
              <a:t>WMO-1116 – VPN</a:t>
            </a:r>
          </a:p>
          <a:p>
            <a:pPr lvl="1"/>
            <a:r>
              <a:rPr lang="en-US" dirty="0" smtClean="0"/>
              <a:t> Editorial review to remove outdated parts and include new technologies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Work on </a:t>
            </a:r>
            <a:r>
              <a:rPr lang="en-US" dirty="0" smtClean="0"/>
              <a:t>new versions </a:t>
            </a:r>
            <a:r>
              <a:rPr lang="en-US" dirty="0" smtClean="0"/>
              <a:t>to continue in 2019. Updated </a:t>
            </a:r>
            <a:r>
              <a:rPr lang="en-US" dirty="0" smtClean="0"/>
              <a:t>versions </a:t>
            </a:r>
            <a:r>
              <a:rPr lang="en-US" dirty="0" smtClean="0"/>
              <a:t>available by the end of the year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ET-CTS2017 pp</a:t>
            </a:r>
            <a:fld id="{9259AF2F-52C6-9B46-B8B2-0579234AE62E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2337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RMDCN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ET-CTS2017 pp</a:t>
            </a:r>
            <a:fld id="{9259AF2F-52C6-9B46-B8B2-0579234AE62E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Presentation of ECMWF TAC Subgroup to consider the future of the RMDCN after 2022</a:t>
            </a:r>
          </a:p>
          <a:p>
            <a:r>
              <a:rPr lang="en-US" dirty="0" smtClean="0"/>
              <a:t>Options available are:</a:t>
            </a:r>
          </a:p>
          <a:p>
            <a:pPr lvl="1"/>
            <a:r>
              <a:rPr lang="en-US" dirty="0" smtClean="0"/>
              <a:t>Re-procure the </a:t>
            </a:r>
            <a:r>
              <a:rPr lang="en-US" dirty="0" smtClean="0"/>
              <a:t>RMDCN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xtend </a:t>
            </a:r>
            <a:r>
              <a:rPr lang="en-US" dirty="0" smtClean="0"/>
              <a:t>the current contract (another </a:t>
            </a:r>
            <a:r>
              <a:rPr lang="en-US" dirty="0" smtClean="0"/>
              <a:t>3 years)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nd </a:t>
            </a:r>
            <a:r>
              <a:rPr lang="en-US" dirty="0" smtClean="0"/>
              <a:t>the RMDCN service.</a:t>
            </a: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GISC will be kept informed of any significant evolution on the matter – In particular in case of termination of the RMDCN in 2022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Conclusions will be available after ECMWF Council in Dec. 2019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2338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WIS 2.0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ET-CTS2017 pp</a:t>
            </a:r>
            <a:fld id="{9259AF2F-52C6-9B46-B8B2-0579234AE62E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Study on Pub/Sub technologies and implementations and interoperability aspects </a:t>
            </a:r>
          </a:p>
          <a:p>
            <a:pPr lvl="1"/>
            <a:r>
              <a:rPr lang="en-US" dirty="0" smtClean="0"/>
              <a:t>Comparison of available protocols – AMQP, MQTT</a:t>
            </a:r>
          </a:p>
          <a:p>
            <a:pPr lvl="1"/>
            <a:r>
              <a:rPr lang="en-US" dirty="0" smtClean="0"/>
              <a:t>Draft message format to publish new data – It will eventually be included in the future </a:t>
            </a:r>
            <a:r>
              <a:rPr lang="en-US" dirty="0" err="1" smtClean="0"/>
              <a:t>Att</a:t>
            </a:r>
            <a:r>
              <a:rPr lang="en-US" dirty="0" smtClean="0"/>
              <a:t> II-15 for WIS 2.0</a:t>
            </a:r>
          </a:p>
          <a:p>
            <a:pPr lvl="1"/>
            <a:r>
              <a:rPr lang="en-US" dirty="0" smtClean="0"/>
              <a:t>Draft file tree structure</a:t>
            </a:r>
            <a:r>
              <a:rPr lang="en-US" dirty="0" smtClean="0"/>
              <a:t> </a:t>
            </a:r>
            <a:r>
              <a:rPr lang="en-US" dirty="0" smtClean="0"/>
              <a:t>for local cache</a:t>
            </a:r>
            <a:endParaRPr lang="en-US" dirty="0" smtClean="0"/>
          </a:p>
          <a:p>
            <a:r>
              <a:rPr lang="en-US" dirty="0" smtClean="0"/>
              <a:t>Follow-</a:t>
            </a:r>
            <a:r>
              <a:rPr lang="en-US" dirty="0" smtClean="0"/>
              <a:t>up on </a:t>
            </a:r>
            <a:r>
              <a:rPr lang="en-US" dirty="0" smtClean="0"/>
              <a:t>TT-</a:t>
            </a:r>
            <a:r>
              <a:rPr lang="en-US" dirty="0" err="1" smtClean="0"/>
              <a:t>eWI</a:t>
            </a:r>
            <a:r>
              <a:rPr lang="en-US" dirty="0" err="1" smtClean="0"/>
              <a:t>S</a:t>
            </a:r>
            <a:r>
              <a:rPr lang="en-US" dirty="0" smtClean="0"/>
              <a:t> Pub/Sub demonstration project</a:t>
            </a:r>
          </a:p>
          <a:p>
            <a:pPr lvl="1"/>
            <a:r>
              <a:rPr lang="en-US" dirty="0" smtClean="0"/>
              <a:t>Reduced team (Germany, Russia, Canada, Brazil, France) to investigate the subject – up to end of 2019</a:t>
            </a:r>
          </a:p>
          <a:p>
            <a:pPr lvl="1"/>
            <a:r>
              <a:rPr lang="en-US" dirty="0" smtClean="0"/>
              <a:t>Larger team in 2020 once the “dust is settled”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2338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-CTS2017-presentationX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9F99DE-5E08-4803-965C-46A2171E365B}"/>
</file>

<file path=customXml/itemProps2.xml><?xml version="1.0" encoding="utf-8"?>
<ds:datastoreItem xmlns:ds="http://schemas.openxmlformats.org/officeDocument/2006/customXml" ds:itemID="{301A0E89-521A-481B-BE2B-524A43AC7AE1}"/>
</file>

<file path=customXml/itemProps3.xml><?xml version="1.0" encoding="utf-8"?>
<ds:datastoreItem xmlns:ds="http://schemas.openxmlformats.org/officeDocument/2006/customXml" ds:itemID="{9F9D2D76-78FF-4176-9D12-2D105E8943C8}"/>
</file>

<file path=docProps/app.xml><?xml version="1.0" encoding="utf-8"?>
<Properties xmlns="http://schemas.openxmlformats.org/officeDocument/2006/extended-properties" xmlns:vt="http://schemas.openxmlformats.org/officeDocument/2006/docPropsVTypes">
  <Template>ET-CTS2017-presentationXX-template</Template>
  <TotalTime>71</TotalTime>
  <Words>280</Words>
  <Application>Microsoft Office PowerPoint</Application>
  <PresentationFormat>Affichage à l'écran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ET-CTS2017-presentationXX-template</vt:lpstr>
      <vt:lpstr>Diapositive 1</vt:lpstr>
      <vt:lpstr>Outcome of 2019 meeting</vt:lpstr>
      <vt:lpstr>Work on Guides</vt:lpstr>
      <vt:lpstr>RMDCN</vt:lpstr>
      <vt:lpstr>Toward WIS 2.0</vt:lpstr>
      <vt:lpstr>Diapositive 6</vt:lpstr>
    </vt:vector>
  </TitlesOfParts>
  <Company>Deutscher Wetterdienst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Glaser Ilona</dc:creator>
  <cp:lastModifiedBy>Rémy Giraud</cp:lastModifiedBy>
  <cp:revision>8</cp:revision>
  <dcterms:created xsi:type="dcterms:W3CDTF">2017-11-09T13:17:19Z</dcterms:created>
  <dcterms:modified xsi:type="dcterms:W3CDTF">2019-04-29T09:35:15Z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