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slides/slide33.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7.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3.xml" ContentType="application/vnd.openxmlformats-officedocument.presentationml.slideMaster+xml"/>
  <Override PartName="/ppt/notesSlides/notesSlide5.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6.xml" ContentType="application/vnd.openxmlformats-officedocument.presentationml.slideMaster+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8.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3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6.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7.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3.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8.xml" ContentType="application/vnd.openxmlformats-officedocument.theme+xml"/>
  <Override PartName="/ppt/theme/theme7.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69" r:id="rId3"/>
    <p:sldMasterId id="2147483681" r:id="rId4"/>
    <p:sldMasterId id="2147483695" r:id="rId5"/>
    <p:sldMasterId id="2147483707" r:id="rId6"/>
    <p:sldMasterId id="2147483719" r:id="rId7"/>
  </p:sldMasterIdLst>
  <p:notesMasterIdLst>
    <p:notesMasterId r:id="rId41"/>
  </p:notesMasterIdLst>
  <p:sldIdLst>
    <p:sldId id="256" r:id="rId8"/>
    <p:sldId id="290" r:id="rId9"/>
    <p:sldId id="259" r:id="rId10"/>
    <p:sldId id="264" r:id="rId11"/>
    <p:sldId id="273" r:id="rId12"/>
    <p:sldId id="266" r:id="rId13"/>
    <p:sldId id="261" r:id="rId14"/>
    <p:sldId id="268" r:id="rId15"/>
    <p:sldId id="271" r:id="rId16"/>
    <p:sldId id="269" r:id="rId17"/>
    <p:sldId id="270" r:id="rId18"/>
    <p:sldId id="262" r:id="rId19"/>
    <p:sldId id="267" r:id="rId20"/>
    <p:sldId id="279" r:id="rId21"/>
    <p:sldId id="275" r:id="rId22"/>
    <p:sldId id="277" r:id="rId23"/>
    <p:sldId id="278" r:id="rId24"/>
    <p:sldId id="265" r:id="rId25"/>
    <p:sldId id="285" r:id="rId26"/>
    <p:sldId id="276" r:id="rId27"/>
    <p:sldId id="272" r:id="rId28"/>
    <p:sldId id="287" r:id="rId29"/>
    <p:sldId id="288" r:id="rId30"/>
    <p:sldId id="289" r:id="rId31"/>
    <p:sldId id="263" r:id="rId32"/>
    <p:sldId id="286" r:id="rId33"/>
    <p:sldId id="260" r:id="rId34"/>
    <p:sldId id="280" r:id="rId35"/>
    <p:sldId id="281" r:id="rId36"/>
    <p:sldId id="282" r:id="rId37"/>
    <p:sldId id="283" r:id="rId38"/>
    <p:sldId id="284" r:id="rId39"/>
    <p:sldId id="25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37" autoAdjust="0"/>
    <p:restoredTop sz="94660"/>
  </p:normalViewPr>
  <p:slideViewPr>
    <p:cSldViewPr snapToGrid="0" snapToObjects="1">
      <p:cViewPr varScale="1">
        <p:scale>
          <a:sx n="75" d="100"/>
          <a:sy n="75" d="100"/>
        </p:scale>
        <p:origin x="594"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ustomXml" Target="../customXml/item1.xml"/><Relationship Id="rId20" Type="http://schemas.openxmlformats.org/officeDocument/2006/relationships/slide" Target="slides/slide13.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5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BFAFE-0BE3-4984-B22D-D2746302E6EA}" type="doc">
      <dgm:prSet loTypeId="urn:microsoft.com/office/officeart/2011/layout/HexagonRadial#4" loCatId="cycle" qsTypeId="urn:microsoft.com/office/officeart/2005/8/quickstyle/simple5" qsCatId="simple" csTypeId="urn:microsoft.com/office/officeart/2005/8/colors/colorful2" csCatId="colorful" phldr="1"/>
      <dgm:spPr/>
      <dgm:t>
        <a:bodyPr/>
        <a:lstStyle/>
        <a:p>
          <a:endParaRPr lang="zh-CN" altLang="en-US"/>
        </a:p>
      </dgm:t>
    </dgm:pt>
    <dgm:pt modelId="{2BF73FA0-2FE7-4036-95AA-FE5E775DD278}">
      <dgm:prSet phldrT="[文本]" custT="1"/>
      <dgm:spPr/>
      <dgm:t>
        <a:bodyPr/>
        <a:lstStyle/>
        <a:p>
          <a:r>
            <a:rPr lang="en-US" altLang="zh-CN" sz="1200" b="1" dirty="0">
              <a:solidFill>
                <a:srgbClr val="0070C0"/>
              </a:solidFill>
              <a:effectLst>
                <a:outerShdw blurRad="38100" dist="38100" dir="2700000" algn="tl">
                  <a:srgbClr val="000000">
                    <a:alpha val="43137"/>
                  </a:srgbClr>
                </a:outerShdw>
              </a:effectLst>
            </a:rPr>
            <a:t>KISTI</a:t>
          </a:r>
        </a:p>
        <a:p>
          <a:r>
            <a:rPr lang="en-US" altLang="zh-CN" sz="1100" b="1" dirty="0">
              <a:solidFill>
                <a:srgbClr val="FF0000"/>
              </a:solidFill>
              <a:effectLst>
                <a:outerShdw blurRad="38100" dist="38100" dir="2700000" algn="tl">
                  <a:srgbClr val="000000">
                    <a:alpha val="43137"/>
                  </a:srgbClr>
                </a:outerShdw>
              </a:effectLst>
            </a:rPr>
            <a:t>Science DMZ</a:t>
          </a:r>
        </a:p>
        <a:p>
          <a:r>
            <a:rPr lang="en-US" altLang="zh-CN" sz="1200" b="1" dirty="0">
              <a:solidFill>
                <a:srgbClr val="FFFF00"/>
              </a:solidFill>
              <a:effectLst>
                <a:outerShdw blurRad="38100" dist="38100" dir="2700000" algn="tl">
                  <a:srgbClr val="000000">
                    <a:alpha val="43137"/>
                  </a:srgbClr>
                </a:outerShdw>
              </a:effectLst>
            </a:rPr>
            <a:t>WAMIS</a:t>
          </a:r>
          <a:endParaRPr lang="zh-CN" altLang="en-US" sz="1200" b="1" dirty="0">
            <a:solidFill>
              <a:srgbClr val="FFFF00"/>
            </a:solidFill>
            <a:effectLst>
              <a:outerShdw blurRad="38100" dist="38100" dir="2700000" algn="tl">
                <a:srgbClr val="000000">
                  <a:alpha val="43137"/>
                </a:srgbClr>
              </a:outerShdw>
            </a:effectLst>
          </a:endParaRPr>
        </a:p>
      </dgm:t>
    </dgm:pt>
    <dgm:pt modelId="{7A0564C8-B373-4DB1-ADEE-F4610CFE5539}" type="parTrans" cxnId="{42A03FF0-9A72-47C0-BF49-8C8324F3983F}">
      <dgm:prSet/>
      <dgm:spPr/>
      <dgm:t>
        <a:bodyPr/>
        <a:lstStyle/>
        <a:p>
          <a:endParaRPr lang="zh-CN" altLang="en-US" sz="1000"/>
        </a:p>
      </dgm:t>
    </dgm:pt>
    <dgm:pt modelId="{F6FF840D-6551-42D2-A038-0EC06CF612DB}" type="sibTrans" cxnId="{42A03FF0-9A72-47C0-BF49-8C8324F3983F}">
      <dgm:prSet/>
      <dgm:spPr/>
      <dgm:t>
        <a:bodyPr/>
        <a:lstStyle/>
        <a:p>
          <a:endParaRPr lang="zh-CN" altLang="en-US" sz="1000"/>
        </a:p>
      </dgm:t>
    </dgm:pt>
    <dgm:pt modelId="{54E4EA38-EAFD-48C3-A0D4-0ED7A767D5E3}">
      <dgm:prSet phldrT="[文本]" custT="1"/>
      <dgm:spPr>
        <a:solidFill>
          <a:schemeClr val="accent2">
            <a:lumMod val="60000"/>
            <a:lumOff val="40000"/>
          </a:schemeClr>
        </a:solidFill>
      </dgm:spPr>
      <dgm:t>
        <a:bodyPr/>
        <a:lstStyle/>
        <a:p>
          <a:r>
            <a:rPr lang="en-US" altLang="zh-CN" sz="1400" b="1" dirty="0">
              <a:effectLst>
                <a:outerShdw blurRad="38100" dist="38100" dir="2700000" algn="tl">
                  <a:srgbClr val="000000">
                    <a:alpha val="43137"/>
                  </a:srgbClr>
                </a:outerShdw>
              </a:effectLst>
            </a:rPr>
            <a:t>DWD</a:t>
          </a:r>
          <a:endParaRPr lang="zh-CN" altLang="en-US" sz="1400" b="1" dirty="0">
            <a:effectLst>
              <a:outerShdw blurRad="38100" dist="38100" dir="2700000" algn="tl">
                <a:srgbClr val="000000">
                  <a:alpha val="43137"/>
                </a:srgbClr>
              </a:outerShdw>
            </a:effectLst>
          </a:endParaRPr>
        </a:p>
      </dgm:t>
    </dgm:pt>
    <dgm:pt modelId="{FFBA89D2-1B50-4068-BC64-0E2C3851E3B1}" type="parTrans" cxnId="{3B902213-0515-4CCD-9532-4C421B827F90}">
      <dgm:prSet/>
      <dgm:spPr/>
      <dgm:t>
        <a:bodyPr/>
        <a:lstStyle/>
        <a:p>
          <a:endParaRPr lang="zh-CN" altLang="en-US" sz="1000"/>
        </a:p>
      </dgm:t>
    </dgm:pt>
    <dgm:pt modelId="{E03037C5-02CD-49D3-A4FF-3382716925BA}" type="sibTrans" cxnId="{3B902213-0515-4CCD-9532-4C421B827F90}">
      <dgm:prSet/>
      <dgm:spPr/>
      <dgm:t>
        <a:bodyPr/>
        <a:lstStyle/>
        <a:p>
          <a:endParaRPr lang="zh-CN" altLang="en-US" sz="1000"/>
        </a:p>
      </dgm:t>
    </dgm:pt>
    <dgm:pt modelId="{26F3AF89-228C-49E1-86D0-FC6315AC8883}">
      <dgm:prSet phldrT="[文本]" custT="1"/>
      <dgm:spPr/>
      <dgm:t>
        <a:bodyPr/>
        <a:lstStyle/>
        <a:p>
          <a:r>
            <a:rPr lang="en-US" altLang="zh-CN" sz="1400" b="1" dirty="0">
              <a:effectLst>
                <a:outerShdw blurRad="38100" dist="38100" dir="2700000" algn="tl">
                  <a:srgbClr val="000000">
                    <a:alpha val="43137"/>
                  </a:srgbClr>
                </a:outerShdw>
              </a:effectLst>
            </a:rPr>
            <a:t>KMA</a:t>
          </a:r>
        </a:p>
      </dgm:t>
    </dgm:pt>
    <dgm:pt modelId="{71885560-7CB9-44C7-B4E6-29DFBEE21250}" type="parTrans" cxnId="{9C89462E-2889-44AB-A79E-2B1932FF5E64}">
      <dgm:prSet/>
      <dgm:spPr/>
      <dgm:t>
        <a:bodyPr/>
        <a:lstStyle/>
        <a:p>
          <a:endParaRPr lang="zh-CN" altLang="en-US" sz="1000"/>
        </a:p>
      </dgm:t>
    </dgm:pt>
    <dgm:pt modelId="{05C4B9C4-11EA-453E-BFE8-406E15EF06E8}" type="sibTrans" cxnId="{9C89462E-2889-44AB-A79E-2B1932FF5E64}">
      <dgm:prSet/>
      <dgm:spPr/>
      <dgm:t>
        <a:bodyPr/>
        <a:lstStyle/>
        <a:p>
          <a:endParaRPr lang="zh-CN" altLang="en-US" sz="1000"/>
        </a:p>
      </dgm:t>
    </dgm:pt>
    <dgm:pt modelId="{31A98A58-4DD2-44AD-A5A7-E39EDADAE173}">
      <dgm:prSet phldrT="[文本]" custT="1"/>
      <dgm:spPr/>
      <dgm:t>
        <a:bodyPr/>
        <a:lstStyle/>
        <a:p>
          <a:r>
            <a:rPr lang="en-US" altLang="zh-CN" sz="1400" b="1" dirty="0">
              <a:effectLst>
                <a:outerShdw blurRad="38100" dist="38100" dir="2700000" algn="tl">
                  <a:srgbClr val="000000">
                    <a:alpha val="43137"/>
                  </a:srgbClr>
                </a:outerShdw>
              </a:effectLst>
            </a:rPr>
            <a:t>INMET</a:t>
          </a:r>
          <a:endParaRPr lang="zh-CN" altLang="en-US" sz="1400" b="1" dirty="0">
            <a:effectLst>
              <a:outerShdw blurRad="38100" dist="38100" dir="2700000" algn="tl">
                <a:srgbClr val="000000">
                  <a:alpha val="43137"/>
                </a:srgbClr>
              </a:outerShdw>
            </a:effectLst>
          </a:endParaRPr>
        </a:p>
      </dgm:t>
    </dgm:pt>
    <dgm:pt modelId="{567277DE-8F60-4396-92E5-0E5DEE896A44}" type="parTrans" cxnId="{42C3FE53-6524-450D-8D5B-8D3E612A432E}">
      <dgm:prSet/>
      <dgm:spPr/>
      <dgm:t>
        <a:bodyPr/>
        <a:lstStyle/>
        <a:p>
          <a:endParaRPr lang="zh-CN" altLang="en-US" sz="1000"/>
        </a:p>
      </dgm:t>
    </dgm:pt>
    <dgm:pt modelId="{FBB0391D-A401-4C67-B07A-87512E194A66}" type="sibTrans" cxnId="{42C3FE53-6524-450D-8D5B-8D3E612A432E}">
      <dgm:prSet/>
      <dgm:spPr/>
      <dgm:t>
        <a:bodyPr/>
        <a:lstStyle/>
        <a:p>
          <a:endParaRPr lang="zh-CN" altLang="en-US" sz="1000"/>
        </a:p>
      </dgm:t>
    </dgm:pt>
    <dgm:pt modelId="{EDB26ACB-6AB0-486F-AA5C-884F186D84D1}">
      <dgm:prSet phldrT="[文本]" custT="1"/>
      <dgm:spPr/>
      <dgm:t>
        <a:bodyPr/>
        <a:lstStyle/>
        <a:p>
          <a:r>
            <a:rPr lang="en-US" altLang="zh-CN" sz="1400" b="1" dirty="0">
              <a:solidFill>
                <a:schemeClr val="accent2"/>
              </a:solidFill>
              <a:effectLst>
                <a:outerShdw blurRad="38100" dist="38100" dir="2700000" algn="tl">
                  <a:srgbClr val="000000">
                    <a:alpha val="43137"/>
                  </a:srgbClr>
                </a:outerShdw>
              </a:effectLst>
            </a:rPr>
            <a:t>QMD</a:t>
          </a:r>
          <a:endParaRPr lang="zh-CN" altLang="en-US" sz="1400" b="1" dirty="0">
            <a:solidFill>
              <a:schemeClr val="accent2"/>
            </a:solidFill>
            <a:effectLst>
              <a:outerShdw blurRad="38100" dist="38100" dir="2700000" algn="tl">
                <a:srgbClr val="000000">
                  <a:alpha val="43137"/>
                </a:srgbClr>
              </a:outerShdw>
            </a:effectLst>
          </a:endParaRPr>
        </a:p>
      </dgm:t>
    </dgm:pt>
    <dgm:pt modelId="{948C4A62-66EB-45E2-8658-1EC0A7D03C88}" type="parTrans" cxnId="{701A6D31-D077-4E4A-A3E6-2B4248B18521}">
      <dgm:prSet/>
      <dgm:spPr/>
      <dgm:t>
        <a:bodyPr/>
        <a:lstStyle/>
        <a:p>
          <a:endParaRPr lang="zh-CN" altLang="en-US" sz="1000"/>
        </a:p>
      </dgm:t>
    </dgm:pt>
    <dgm:pt modelId="{08820724-7634-429E-8D93-28F6269F0FFC}" type="sibTrans" cxnId="{701A6D31-D077-4E4A-A3E6-2B4248B18521}">
      <dgm:prSet/>
      <dgm:spPr/>
      <dgm:t>
        <a:bodyPr/>
        <a:lstStyle/>
        <a:p>
          <a:endParaRPr lang="zh-CN" altLang="en-US" sz="1000"/>
        </a:p>
      </dgm:t>
    </dgm:pt>
    <dgm:pt modelId="{D5E42AF7-CCDE-47CF-9AE8-2B494F00916A}">
      <dgm:prSet phldrT="[文本]" custT="1"/>
      <dgm:spPr/>
      <dgm:t>
        <a:bodyPr/>
        <a:lstStyle/>
        <a:p>
          <a:r>
            <a:rPr lang="en-US" altLang="zh-CN" sz="1400" b="1" dirty="0">
              <a:solidFill>
                <a:schemeClr val="tx1"/>
              </a:solidFill>
              <a:effectLst>
                <a:outerShdw blurRad="38100" dist="38100" dir="2700000" algn="tl">
                  <a:srgbClr val="000000">
                    <a:alpha val="43137"/>
                  </a:srgbClr>
                </a:outerShdw>
              </a:effectLst>
            </a:rPr>
            <a:t>NCAR</a:t>
          </a:r>
          <a:endParaRPr lang="zh-CN" altLang="en-US" sz="1400" b="1" dirty="0">
            <a:solidFill>
              <a:schemeClr val="tx1"/>
            </a:solidFill>
            <a:effectLst>
              <a:outerShdw blurRad="38100" dist="38100" dir="2700000" algn="tl">
                <a:srgbClr val="000000">
                  <a:alpha val="43137"/>
                </a:srgbClr>
              </a:outerShdw>
            </a:effectLst>
          </a:endParaRPr>
        </a:p>
      </dgm:t>
    </dgm:pt>
    <dgm:pt modelId="{C5F98E96-ECF0-42D6-A6E8-1BD1837D919D}" type="parTrans" cxnId="{357489C9-904C-4B23-9177-60EAEC9368E9}">
      <dgm:prSet/>
      <dgm:spPr/>
      <dgm:t>
        <a:bodyPr/>
        <a:lstStyle/>
        <a:p>
          <a:endParaRPr lang="zh-CN" altLang="en-US" sz="1000"/>
        </a:p>
      </dgm:t>
    </dgm:pt>
    <dgm:pt modelId="{17DFA7C3-D10F-40F2-AC4D-AC88E0E49C0A}" type="sibTrans" cxnId="{357489C9-904C-4B23-9177-60EAEC9368E9}">
      <dgm:prSet/>
      <dgm:spPr/>
      <dgm:t>
        <a:bodyPr/>
        <a:lstStyle/>
        <a:p>
          <a:endParaRPr lang="zh-CN" altLang="en-US" sz="1000"/>
        </a:p>
      </dgm:t>
    </dgm:pt>
    <dgm:pt modelId="{8FD5A3E1-3CE9-4E99-BE4F-352D7B22C344}">
      <dgm:prSet phldrT="[文本]" custT="1"/>
      <dgm:spPr/>
      <dgm:t>
        <a:bodyPr/>
        <a:lstStyle/>
        <a:p>
          <a:r>
            <a:rPr lang="en-US" altLang="zh-CN" sz="1400" b="1" dirty="0">
              <a:solidFill>
                <a:srgbClr val="7030A0"/>
              </a:solidFill>
              <a:effectLst>
                <a:outerShdw blurRad="38100" dist="38100" dir="2700000" algn="tl">
                  <a:srgbClr val="000000">
                    <a:alpha val="43137"/>
                  </a:srgbClr>
                </a:outerShdw>
              </a:effectLst>
            </a:rPr>
            <a:t>NUIST</a:t>
          </a:r>
          <a:endParaRPr lang="zh-CN" altLang="en-US" sz="1400" b="1" dirty="0">
            <a:solidFill>
              <a:srgbClr val="7030A0"/>
            </a:solidFill>
            <a:effectLst>
              <a:outerShdw blurRad="38100" dist="38100" dir="2700000" algn="tl">
                <a:srgbClr val="000000">
                  <a:alpha val="43137"/>
                </a:srgbClr>
              </a:outerShdw>
            </a:effectLst>
          </a:endParaRPr>
        </a:p>
      </dgm:t>
    </dgm:pt>
    <dgm:pt modelId="{1DBCC9D5-C548-43B4-9B1D-1920469B5D04}" type="parTrans" cxnId="{C4B37B16-F5F8-45E3-BD21-AC9A470276CE}">
      <dgm:prSet/>
      <dgm:spPr/>
      <dgm:t>
        <a:bodyPr/>
        <a:lstStyle/>
        <a:p>
          <a:endParaRPr lang="zh-CN" altLang="en-US" sz="1000"/>
        </a:p>
      </dgm:t>
    </dgm:pt>
    <dgm:pt modelId="{E10DEED5-5975-4300-A10E-EFFD9F249671}" type="sibTrans" cxnId="{C4B37B16-F5F8-45E3-BD21-AC9A470276CE}">
      <dgm:prSet/>
      <dgm:spPr/>
      <dgm:t>
        <a:bodyPr/>
        <a:lstStyle/>
        <a:p>
          <a:endParaRPr lang="zh-CN" altLang="en-US" sz="1000"/>
        </a:p>
      </dgm:t>
    </dgm:pt>
    <dgm:pt modelId="{4E97CBF6-D021-4664-A03C-4106AE924661}" type="pres">
      <dgm:prSet presAssocID="{B89BFAFE-0BE3-4984-B22D-D2746302E6EA}" presName="Name0" presStyleCnt="0">
        <dgm:presLayoutVars>
          <dgm:chMax val="1"/>
          <dgm:chPref val="1"/>
          <dgm:dir/>
          <dgm:animOne val="branch"/>
          <dgm:animLvl val="lvl"/>
        </dgm:presLayoutVars>
      </dgm:prSet>
      <dgm:spPr/>
    </dgm:pt>
    <dgm:pt modelId="{51100EE5-6E4C-490E-96B9-789A5C2999C5}" type="pres">
      <dgm:prSet presAssocID="{2BF73FA0-2FE7-4036-95AA-FE5E775DD278}" presName="Parent" presStyleLbl="node0" presStyleIdx="0" presStyleCnt="1" custScaleX="121692" custScaleY="119695">
        <dgm:presLayoutVars>
          <dgm:chMax val="6"/>
          <dgm:chPref val="6"/>
        </dgm:presLayoutVars>
      </dgm:prSet>
      <dgm:spPr/>
    </dgm:pt>
    <dgm:pt modelId="{F1BC9AF0-02AE-4FAE-8C8D-E0A816719038}" type="pres">
      <dgm:prSet presAssocID="{54E4EA38-EAFD-48C3-A0D4-0ED7A767D5E3}" presName="Accent1" presStyleCnt="0"/>
      <dgm:spPr/>
    </dgm:pt>
    <dgm:pt modelId="{BC48C7AA-9295-4C8D-BB83-F84CA02DA27B}" type="pres">
      <dgm:prSet presAssocID="{54E4EA38-EAFD-48C3-A0D4-0ED7A767D5E3}" presName="Accent" presStyleLbl="bgShp" presStyleIdx="0" presStyleCnt="6"/>
      <dgm:spPr/>
    </dgm:pt>
    <dgm:pt modelId="{7202E65E-7F8D-4717-B3C5-3D1D241C07CD}" type="pres">
      <dgm:prSet presAssocID="{54E4EA38-EAFD-48C3-A0D4-0ED7A767D5E3}" presName="Child1" presStyleLbl="node1" presStyleIdx="0" presStyleCnt="6">
        <dgm:presLayoutVars>
          <dgm:chMax val="0"/>
          <dgm:chPref val="0"/>
          <dgm:bulletEnabled val="1"/>
        </dgm:presLayoutVars>
      </dgm:prSet>
      <dgm:spPr/>
    </dgm:pt>
    <dgm:pt modelId="{76CCBEDD-122E-4172-91B8-CFD5B8455184}" type="pres">
      <dgm:prSet presAssocID="{26F3AF89-228C-49E1-86D0-FC6315AC8883}" presName="Accent2" presStyleCnt="0"/>
      <dgm:spPr/>
    </dgm:pt>
    <dgm:pt modelId="{4D9F3E2D-368A-48B0-8370-1344BE1A9352}" type="pres">
      <dgm:prSet presAssocID="{26F3AF89-228C-49E1-86D0-FC6315AC8883}" presName="Accent" presStyleLbl="bgShp" presStyleIdx="1" presStyleCnt="6" custLinFactNeighborX="3831" custLinFactNeighborY="11380"/>
      <dgm:spPr>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pt>
    <dgm:pt modelId="{84035E75-44F5-4DF6-9E0E-CCCA8B93656E}" type="pres">
      <dgm:prSet presAssocID="{26F3AF89-228C-49E1-86D0-FC6315AC8883}" presName="Child2" presStyleLbl="node1" presStyleIdx="1" presStyleCnt="6">
        <dgm:presLayoutVars>
          <dgm:chMax val="0"/>
          <dgm:chPref val="0"/>
          <dgm:bulletEnabled val="1"/>
        </dgm:presLayoutVars>
      </dgm:prSet>
      <dgm:spPr/>
    </dgm:pt>
    <dgm:pt modelId="{3CE90525-68F9-4B43-A242-C8845A59B269}" type="pres">
      <dgm:prSet presAssocID="{31A98A58-4DD2-44AD-A5A7-E39EDADAE173}" presName="Accent3" presStyleCnt="0"/>
      <dgm:spPr/>
    </dgm:pt>
    <dgm:pt modelId="{50981622-894E-4213-A478-B0B88994E931}" type="pres">
      <dgm:prSet presAssocID="{31A98A58-4DD2-44AD-A5A7-E39EDADAE173}" presName="Accent" presStyleLbl="bgShp" presStyleIdx="2" presStyleCnt="6"/>
      <dgm:spPr/>
    </dgm:pt>
    <dgm:pt modelId="{A3F22F65-9D9D-46FC-8DA3-4610156A6B02}" type="pres">
      <dgm:prSet presAssocID="{31A98A58-4DD2-44AD-A5A7-E39EDADAE173}" presName="Child3" presStyleLbl="node1" presStyleIdx="2" presStyleCnt="6">
        <dgm:presLayoutVars>
          <dgm:chMax val="0"/>
          <dgm:chPref val="0"/>
          <dgm:bulletEnabled val="1"/>
        </dgm:presLayoutVars>
      </dgm:prSet>
      <dgm:spPr/>
    </dgm:pt>
    <dgm:pt modelId="{E7C04620-3930-4C9F-85C8-7F25EC125F1E}" type="pres">
      <dgm:prSet presAssocID="{EDB26ACB-6AB0-486F-AA5C-884F186D84D1}" presName="Accent4" presStyleCnt="0"/>
      <dgm:spPr/>
    </dgm:pt>
    <dgm:pt modelId="{B041C1FF-DF75-49EE-AC92-941929ED55BC}" type="pres">
      <dgm:prSet presAssocID="{EDB26ACB-6AB0-486F-AA5C-884F186D84D1}" presName="Accent" presStyleLbl="bgShp" presStyleIdx="3" presStyleCnt="6"/>
      <dgm:spPr/>
    </dgm:pt>
    <dgm:pt modelId="{4A0DE4AB-200D-4C33-A54C-C2300F869866}" type="pres">
      <dgm:prSet presAssocID="{EDB26ACB-6AB0-486F-AA5C-884F186D84D1}" presName="Child4" presStyleLbl="node1" presStyleIdx="3" presStyleCnt="6">
        <dgm:presLayoutVars>
          <dgm:chMax val="0"/>
          <dgm:chPref val="0"/>
          <dgm:bulletEnabled val="1"/>
        </dgm:presLayoutVars>
      </dgm:prSet>
      <dgm:spPr/>
    </dgm:pt>
    <dgm:pt modelId="{67C3CE4D-D223-4AAF-9A43-1B52E3135FFD}" type="pres">
      <dgm:prSet presAssocID="{D5E42AF7-CCDE-47CF-9AE8-2B494F00916A}" presName="Accent5" presStyleCnt="0"/>
      <dgm:spPr/>
    </dgm:pt>
    <dgm:pt modelId="{CBB70CED-DB0C-4753-9620-BEBF63C63B67}" type="pres">
      <dgm:prSet presAssocID="{D5E42AF7-CCDE-47CF-9AE8-2B494F00916A}" presName="Accent" presStyleLbl="bgShp" presStyleIdx="4" presStyleCnt="6"/>
      <dgm:spPr/>
    </dgm:pt>
    <dgm:pt modelId="{2C8457D5-7AB3-4D84-9671-460EA4F8DB11}" type="pres">
      <dgm:prSet presAssocID="{D5E42AF7-CCDE-47CF-9AE8-2B494F00916A}" presName="Child5" presStyleLbl="node1" presStyleIdx="4" presStyleCnt="6">
        <dgm:presLayoutVars>
          <dgm:chMax val="0"/>
          <dgm:chPref val="0"/>
          <dgm:bulletEnabled val="1"/>
        </dgm:presLayoutVars>
      </dgm:prSet>
      <dgm:spPr/>
    </dgm:pt>
    <dgm:pt modelId="{40C082AE-18E3-4DF2-887B-4F8E79B82560}" type="pres">
      <dgm:prSet presAssocID="{8FD5A3E1-3CE9-4E99-BE4F-352D7B22C344}" presName="Accent6" presStyleCnt="0"/>
      <dgm:spPr/>
    </dgm:pt>
    <dgm:pt modelId="{F7339D15-1959-4BFF-8423-BE443261E755}" type="pres">
      <dgm:prSet presAssocID="{8FD5A3E1-3CE9-4E99-BE4F-352D7B22C344}" presName="Accent" presStyleLbl="bgShp" presStyleIdx="5" presStyleCnt="6"/>
      <dgm:spPr/>
    </dgm:pt>
    <dgm:pt modelId="{75A5BB50-5E7A-4277-8A51-73AD55179DC4}" type="pres">
      <dgm:prSet presAssocID="{8FD5A3E1-3CE9-4E99-BE4F-352D7B22C344}" presName="Child6" presStyleLbl="node1" presStyleIdx="5" presStyleCnt="6">
        <dgm:presLayoutVars>
          <dgm:chMax val="0"/>
          <dgm:chPref val="0"/>
          <dgm:bulletEnabled val="1"/>
        </dgm:presLayoutVars>
      </dgm:prSet>
      <dgm:spPr/>
    </dgm:pt>
  </dgm:ptLst>
  <dgm:cxnLst>
    <dgm:cxn modelId="{D7E6E4B9-2EE7-4B70-A5D2-05B148BBD7F6}" type="presOf" srcId="{B89BFAFE-0BE3-4984-B22D-D2746302E6EA}" destId="{4E97CBF6-D021-4664-A03C-4106AE924661}" srcOrd="0" destOrd="0" presId="urn:microsoft.com/office/officeart/2011/layout/HexagonRadial#4"/>
    <dgm:cxn modelId="{5A5F152D-A068-45E8-962B-A51D1667EE60}" type="presOf" srcId="{2BF73FA0-2FE7-4036-95AA-FE5E775DD278}" destId="{51100EE5-6E4C-490E-96B9-789A5C2999C5}" srcOrd="0" destOrd="0" presId="urn:microsoft.com/office/officeart/2011/layout/HexagonRadial#4"/>
    <dgm:cxn modelId="{DE46A777-91FE-429B-9C36-FA2597C8A426}" type="presOf" srcId="{31A98A58-4DD2-44AD-A5A7-E39EDADAE173}" destId="{A3F22F65-9D9D-46FC-8DA3-4610156A6B02}" srcOrd="0" destOrd="0" presId="urn:microsoft.com/office/officeart/2011/layout/HexagonRadial#4"/>
    <dgm:cxn modelId="{0897253C-7CA0-4BB6-B838-6EC327BE457A}" type="presOf" srcId="{26F3AF89-228C-49E1-86D0-FC6315AC8883}" destId="{84035E75-44F5-4DF6-9E0E-CCCA8B93656E}" srcOrd="0" destOrd="0" presId="urn:microsoft.com/office/officeart/2011/layout/HexagonRadial#4"/>
    <dgm:cxn modelId="{357489C9-904C-4B23-9177-60EAEC9368E9}" srcId="{2BF73FA0-2FE7-4036-95AA-FE5E775DD278}" destId="{D5E42AF7-CCDE-47CF-9AE8-2B494F00916A}" srcOrd="4" destOrd="0" parTransId="{C5F98E96-ECF0-42D6-A6E8-1BD1837D919D}" sibTransId="{17DFA7C3-D10F-40F2-AC4D-AC88E0E49C0A}"/>
    <dgm:cxn modelId="{42A03FF0-9A72-47C0-BF49-8C8324F3983F}" srcId="{B89BFAFE-0BE3-4984-B22D-D2746302E6EA}" destId="{2BF73FA0-2FE7-4036-95AA-FE5E775DD278}" srcOrd="0" destOrd="0" parTransId="{7A0564C8-B373-4DB1-ADEE-F4610CFE5539}" sibTransId="{F6FF840D-6551-42D2-A038-0EC06CF612DB}"/>
    <dgm:cxn modelId="{F6F8480E-825F-4D55-B68F-018ABAB0DA3D}" type="presOf" srcId="{54E4EA38-EAFD-48C3-A0D4-0ED7A767D5E3}" destId="{7202E65E-7F8D-4717-B3C5-3D1D241C07CD}" srcOrd="0" destOrd="0" presId="urn:microsoft.com/office/officeart/2011/layout/HexagonRadial#4"/>
    <dgm:cxn modelId="{3B902213-0515-4CCD-9532-4C421B827F90}" srcId="{2BF73FA0-2FE7-4036-95AA-FE5E775DD278}" destId="{54E4EA38-EAFD-48C3-A0D4-0ED7A767D5E3}" srcOrd="0" destOrd="0" parTransId="{FFBA89D2-1B50-4068-BC64-0E2C3851E3B1}" sibTransId="{E03037C5-02CD-49D3-A4FF-3382716925BA}"/>
    <dgm:cxn modelId="{9C89462E-2889-44AB-A79E-2B1932FF5E64}" srcId="{2BF73FA0-2FE7-4036-95AA-FE5E775DD278}" destId="{26F3AF89-228C-49E1-86D0-FC6315AC8883}" srcOrd="1" destOrd="0" parTransId="{71885560-7CB9-44C7-B4E6-29DFBEE21250}" sibTransId="{05C4B9C4-11EA-453E-BFE8-406E15EF06E8}"/>
    <dgm:cxn modelId="{788828B2-1596-4519-BDDD-BB5E9FE346E3}" type="presOf" srcId="{8FD5A3E1-3CE9-4E99-BE4F-352D7B22C344}" destId="{75A5BB50-5E7A-4277-8A51-73AD55179DC4}" srcOrd="0" destOrd="0" presId="urn:microsoft.com/office/officeart/2011/layout/HexagonRadial#4"/>
    <dgm:cxn modelId="{701A6D31-D077-4E4A-A3E6-2B4248B18521}" srcId="{2BF73FA0-2FE7-4036-95AA-FE5E775DD278}" destId="{EDB26ACB-6AB0-486F-AA5C-884F186D84D1}" srcOrd="3" destOrd="0" parTransId="{948C4A62-66EB-45E2-8658-1EC0A7D03C88}" sibTransId="{08820724-7634-429E-8D93-28F6269F0FFC}"/>
    <dgm:cxn modelId="{5ED81B3F-63D4-4876-BE44-8D3E2B46F1F5}" type="presOf" srcId="{EDB26ACB-6AB0-486F-AA5C-884F186D84D1}" destId="{4A0DE4AB-200D-4C33-A54C-C2300F869866}" srcOrd="0" destOrd="0" presId="urn:microsoft.com/office/officeart/2011/layout/HexagonRadial#4"/>
    <dgm:cxn modelId="{B8F281F1-C8FF-4B4F-97F6-E30340F4C668}" type="presOf" srcId="{D5E42AF7-CCDE-47CF-9AE8-2B494F00916A}" destId="{2C8457D5-7AB3-4D84-9671-460EA4F8DB11}" srcOrd="0" destOrd="0" presId="urn:microsoft.com/office/officeart/2011/layout/HexagonRadial#4"/>
    <dgm:cxn modelId="{C4B37B16-F5F8-45E3-BD21-AC9A470276CE}" srcId="{2BF73FA0-2FE7-4036-95AA-FE5E775DD278}" destId="{8FD5A3E1-3CE9-4E99-BE4F-352D7B22C344}" srcOrd="5" destOrd="0" parTransId="{1DBCC9D5-C548-43B4-9B1D-1920469B5D04}" sibTransId="{E10DEED5-5975-4300-A10E-EFFD9F249671}"/>
    <dgm:cxn modelId="{42C3FE53-6524-450D-8D5B-8D3E612A432E}" srcId="{2BF73FA0-2FE7-4036-95AA-FE5E775DD278}" destId="{31A98A58-4DD2-44AD-A5A7-E39EDADAE173}" srcOrd="2" destOrd="0" parTransId="{567277DE-8F60-4396-92E5-0E5DEE896A44}" sibTransId="{FBB0391D-A401-4C67-B07A-87512E194A66}"/>
    <dgm:cxn modelId="{4ABD8001-8C6A-4973-A3C0-1BE708583C15}" type="presParOf" srcId="{4E97CBF6-D021-4664-A03C-4106AE924661}" destId="{51100EE5-6E4C-490E-96B9-789A5C2999C5}" srcOrd="0" destOrd="0" presId="urn:microsoft.com/office/officeart/2011/layout/HexagonRadial#4"/>
    <dgm:cxn modelId="{AFCCB66D-6CEC-4F75-80D3-21E7207D41AE}" type="presParOf" srcId="{4E97CBF6-D021-4664-A03C-4106AE924661}" destId="{F1BC9AF0-02AE-4FAE-8C8D-E0A816719038}" srcOrd="1" destOrd="0" presId="urn:microsoft.com/office/officeart/2011/layout/HexagonRadial#4"/>
    <dgm:cxn modelId="{A301CF7F-BE3F-42DC-8D55-D11DF868B845}" type="presParOf" srcId="{F1BC9AF0-02AE-4FAE-8C8D-E0A816719038}" destId="{BC48C7AA-9295-4C8D-BB83-F84CA02DA27B}" srcOrd="0" destOrd="0" presId="urn:microsoft.com/office/officeart/2011/layout/HexagonRadial#4"/>
    <dgm:cxn modelId="{F36F07B6-66FF-481A-A7C1-8D98019DF653}" type="presParOf" srcId="{4E97CBF6-D021-4664-A03C-4106AE924661}" destId="{7202E65E-7F8D-4717-B3C5-3D1D241C07CD}" srcOrd="2" destOrd="0" presId="urn:microsoft.com/office/officeart/2011/layout/HexagonRadial#4"/>
    <dgm:cxn modelId="{A0BBE5B2-C0E1-4F0D-85F7-E3DE1FF62CF3}" type="presParOf" srcId="{4E97CBF6-D021-4664-A03C-4106AE924661}" destId="{76CCBEDD-122E-4172-91B8-CFD5B8455184}" srcOrd="3" destOrd="0" presId="urn:microsoft.com/office/officeart/2011/layout/HexagonRadial#4"/>
    <dgm:cxn modelId="{48EBCC32-7249-4A23-BF43-A185520F3821}" type="presParOf" srcId="{76CCBEDD-122E-4172-91B8-CFD5B8455184}" destId="{4D9F3E2D-368A-48B0-8370-1344BE1A9352}" srcOrd="0" destOrd="0" presId="urn:microsoft.com/office/officeart/2011/layout/HexagonRadial#4"/>
    <dgm:cxn modelId="{ABDE5834-3C1A-40D7-AD06-8C3081D0B342}" type="presParOf" srcId="{4E97CBF6-D021-4664-A03C-4106AE924661}" destId="{84035E75-44F5-4DF6-9E0E-CCCA8B93656E}" srcOrd="4" destOrd="0" presId="urn:microsoft.com/office/officeart/2011/layout/HexagonRadial#4"/>
    <dgm:cxn modelId="{05C2C29F-BB5D-4C69-8E1E-B4832421C018}" type="presParOf" srcId="{4E97CBF6-D021-4664-A03C-4106AE924661}" destId="{3CE90525-68F9-4B43-A242-C8845A59B269}" srcOrd="5" destOrd="0" presId="urn:microsoft.com/office/officeart/2011/layout/HexagonRadial#4"/>
    <dgm:cxn modelId="{5973C3CE-137E-4FBB-AF9A-E239106CF7C5}" type="presParOf" srcId="{3CE90525-68F9-4B43-A242-C8845A59B269}" destId="{50981622-894E-4213-A478-B0B88994E931}" srcOrd="0" destOrd="0" presId="urn:microsoft.com/office/officeart/2011/layout/HexagonRadial#4"/>
    <dgm:cxn modelId="{CF767842-1F44-4FF7-9042-184B9F2CBFAC}" type="presParOf" srcId="{4E97CBF6-D021-4664-A03C-4106AE924661}" destId="{A3F22F65-9D9D-46FC-8DA3-4610156A6B02}" srcOrd="6" destOrd="0" presId="urn:microsoft.com/office/officeart/2011/layout/HexagonRadial#4"/>
    <dgm:cxn modelId="{64E6F160-7113-43E9-B916-AC010CA0B685}" type="presParOf" srcId="{4E97CBF6-D021-4664-A03C-4106AE924661}" destId="{E7C04620-3930-4C9F-85C8-7F25EC125F1E}" srcOrd="7" destOrd="0" presId="urn:microsoft.com/office/officeart/2011/layout/HexagonRadial#4"/>
    <dgm:cxn modelId="{61A4155C-39BB-47BD-8DC0-F2688D08D367}" type="presParOf" srcId="{E7C04620-3930-4C9F-85C8-7F25EC125F1E}" destId="{B041C1FF-DF75-49EE-AC92-941929ED55BC}" srcOrd="0" destOrd="0" presId="urn:microsoft.com/office/officeart/2011/layout/HexagonRadial#4"/>
    <dgm:cxn modelId="{D9CD8641-9A26-4F09-8AFB-1AF20F1C8A5A}" type="presParOf" srcId="{4E97CBF6-D021-4664-A03C-4106AE924661}" destId="{4A0DE4AB-200D-4C33-A54C-C2300F869866}" srcOrd="8" destOrd="0" presId="urn:microsoft.com/office/officeart/2011/layout/HexagonRadial#4"/>
    <dgm:cxn modelId="{D9F58B09-9FE5-4D71-B4D7-B6C26C7CB834}" type="presParOf" srcId="{4E97CBF6-D021-4664-A03C-4106AE924661}" destId="{67C3CE4D-D223-4AAF-9A43-1B52E3135FFD}" srcOrd="9" destOrd="0" presId="urn:microsoft.com/office/officeart/2011/layout/HexagonRadial#4"/>
    <dgm:cxn modelId="{DB243606-219E-4ADF-9AB7-80876D98AFE7}" type="presParOf" srcId="{67C3CE4D-D223-4AAF-9A43-1B52E3135FFD}" destId="{CBB70CED-DB0C-4753-9620-BEBF63C63B67}" srcOrd="0" destOrd="0" presId="urn:microsoft.com/office/officeart/2011/layout/HexagonRadial#4"/>
    <dgm:cxn modelId="{BC653259-ACAD-4738-AB37-296EB05D4645}" type="presParOf" srcId="{4E97CBF6-D021-4664-A03C-4106AE924661}" destId="{2C8457D5-7AB3-4D84-9671-460EA4F8DB11}" srcOrd="10" destOrd="0" presId="urn:microsoft.com/office/officeart/2011/layout/HexagonRadial#4"/>
    <dgm:cxn modelId="{AEB26C86-2298-4103-8E97-A1377DA0E5CE}" type="presParOf" srcId="{4E97CBF6-D021-4664-A03C-4106AE924661}" destId="{40C082AE-18E3-4DF2-887B-4F8E79B82560}" srcOrd="11" destOrd="0" presId="urn:microsoft.com/office/officeart/2011/layout/HexagonRadial#4"/>
    <dgm:cxn modelId="{6BD4F277-4864-4DD2-A6B6-1A873ED01676}" type="presParOf" srcId="{40C082AE-18E3-4DF2-887B-4F8E79B82560}" destId="{F7339D15-1959-4BFF-8423-BE443261E755}" srcOrd="0" destOrd="0" presId="urn:microsoft.com/office/officeart/2011/layout/HexagonRadial#4"/>
    <dgm:cxn modelId="{F383AE51-EBF8-4FF5-A92D-1F67C6307E5C}" type="presParOf" srcId="{4E97CBF6-D021-4664-A03C-4106AE924661}" destId="{75A5BB50-5E7A-4277-8A51-73AD55179DC4}" srcOrd="12" destOrd="0" presId="urn:microsoft.com/office/officeart/2011/layout/Hexagon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23D1F8-B258-4969-B415-8C1D1FC030D6}" type="doc">
      <dgm:prSet loTypeId="urn:microsoft.com/office/officeart/2005/8/layout/cycle4" loCatId="cycle" qsTypeId="urn:microsoft.com/office/officeart/2005/8/quickstyle/3d9" qsCatId="3D" csTypeId="urn:microsoft.com/office/officeart/2005/8/colors/colorful3" csCatId="colorful" phldr="1"/>
      <dgm:spPr/>
      <dgm:t>
        <a:bodyPr/>
        <a:lstStyle/>
        <a:p>
          <a:endParaRPr lang="zh-CN" altLang="en-US"/>
        </a:p>
      </dgm:t>
    </dgm:pt>
    <dgm:pt modelId="{DE284B95-2CF3-4DFF-970C-C747E316AFF8}">
      <dgm:prSet phldrT="[文本]" custT="1"/>
      <dgm:spPr>
        <a:xfrm>
          <a:off x="1203918" y="375826"/>
          <a:ext cx="2518341" cy="2518341"/>
        </a:xfrm>
        <a:prstGeom prst="pieWedg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altLang="zh-CN"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Agro</a:t>
          </a:r>
        </a:p>
        <a:p>
          <a:r>
            <a:rPr lang="en-US" altLang="zh-CN"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Met</a:t>
          </a:r>
        </a:p>
        <a:p>
          <a:r>
            <a:rPr lang="en-US" altLang="zh-CN"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Center</a:t>
          </a:r>
          <a:endParaRPr lang="zh-CN" altLang="en-US"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dgm:t>
    </dgm:pt>
    <dgm:pt modelId="{FFF50397-0EA0-4073-8C2B-D9FBF28D1D08}" type="parTrans" cxnId="{C0479547-D8BF-4BA2-9599-D508EDED39FA}">
      <dgm:prSet/>
      <dgm:spPr/>
      <dgm:t>
        <a:bodyPr/>
        <a:lstStyle/>
        <a:p>
          <a:endParaRPr lang="zh-CN" altLang="en-US"/>
        </a:p>
      </dgm:t>
    </dgm:pt>
    <dgm:pt modelId="{39681D38-27FE-4765-9566-5D55EFB53EE2}" type="sibTrans" cxnId="{C0479547-D8BF-4BA2-9599-D508EDED39FA}">
      <dgm:prSet/>
      <dgm:spPr/>
      <dgm:t>
        <a:bodyPr/>
        <a:lstStyle/>
        <a:p>
          <a:endParaRPr lang="zh-CN" altLang="en-US"/>
        </a:p>
      </dgm:t>
    </dgm:pt>
    <dgm:pt modelId="{BA35B8CC-9BC9-4295-83B0-CCE51A048CE4}">
      <dgm:prSet phldrT="[文本]"/>
      <dgm:spPr>
        <a:xfrm>
          <a:off x="0" y="44312"/>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p3d z="-227350" prstMaterial="matte"/>
      </dgm:spPr>
      <dgm:t>
        <a:bodyPr/>
        <a:lstStyle/>
        <a:p>
          <a:r>
            <a:rPr lang="en-US" altLang="zh-CN" dirty="0" err="1">
              <a:solidFill>
                <a:sysClr val="windowText" lastClr="000000">
                  <a:hueOff val="0"/>
                  <a:satOff val="0"/>
                  <a:lumOff val="0"/>
                  <a:alphaOff val="0"/>
                </a:sysClr>
              </a:solidFill>
              <a:latin typeface="Calibri"/>
              <a:ea typeface="宋体" panose="02010600030101010101" pitchFamily="2" charset="-122"/>
              <a:cs typeface="+mn-cs"/>
            </a:rPr>
            <a:t>CAgM</a:t>
          </a:r>
          <a:r>
            <a:rPr lang="en-US" altLang="zh-CN" dirty="0">
              <a:solidFill>
                <a:sysClr val="windowText" lastClr="000000">
                  <a:hueOff val="0"/>
                  <a:satOff val="0"/>
                  <a:lumOff val="0"/>
                  <a:alphaOff val="0"/>
                </a:sysClr>
              </a:solidFill>
              <a:latin typeface="Calibri"/>
              <a:ea typeface="宋体" panose="02010600030101010101" pitchFamily="2" charset="-122"/>
              <a:cs typeface="+mn-cs"/>
            </a:rPr>
            <a:t> GIAM</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C7B05012-3FB6-468B-851C-2BCC9B268845}" type="parTrans" cxnId="{2851F52E-7758-42E2-9EB5-16FD83D471CF}">
      <dgm:prSet/>
      <dgm:spPr/>
      <dgm:t>
        <a:bodyPr/>
        <a:lstStyle/>
        <a:p>
          <a:endParaRPr lang="zh-CN" altLang="en-US"/>
        </a:p>
      </dgm:t>
    </dgm:pt>
    <dgm:pt modelId="{6C233B57-9C04-4C1B-972B-48FD241CC1B8}" type="sibTrans" cxnId="{2851F52E-7758-42E2-9EB5-16FD83D471CF}">
      <dgm:prSet/>
      <dgm:spPr/>
      <dgm:t>
        <a:bodyPr/>
        <a:lstStyle/>
        <a:p>
          <a:endParaRPr lang="zh-CN" altLang="en-US"/>
        </a:p>
      </dgm:t>
    </dgm:pt>
    <dgm:pt modelId="{136F822A-C621-4792-9141-97269A3EC127}">
      <dgm:prSet phldrT="[文本]" custT="1"/>
      <dgm:spPr>
        <a:xfrm rot="5400000">
          <a:off x="3838580" y="375826"/>
          <a:ext cx="2518341" cy="2518341"/>
        </a:xfrm>
        <a:prstGeom prst="pieWedge">
          <a:avLst/>
        </a:prstGeom>
        <a:solidFill>
          <a:srgbClr val="9BBB59">
            <a:hueOff val="3750088"/>
            <a:satOff val="-5627"/>
            <a:lumOff val="-915"/>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altLang="zh-CN"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Urban</a:t>
          </a:r>
        </a:p>
        <a:p>
          <a:r>
            <a:rPr lang="en-US" altLang="zh-CN"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Met</a:t>
          </a:r>
          <a:endParaRPr lang="en-US" altLang="zh-CN" sz="28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a:p>
          <a:r>
            <a:rPr lang="en-US" altLang="zh-CN"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Center</a:t>
          </a:r>
          <a:endParaRPr lang="zh-CN" altLang="en-US"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dgm:t>
    </dgm:pt>
    <dgm:pt modelId="{515588EA-3968-4E2F-A7A0-8BA58FDCE689}" type="parTrans" cxnId="{5C2A1E46-78A0-4AAA-BDA6-DB5A49C41CDE}">
      <dgm:prSet/>
      <dgm:spPr/>
      <dgm:t>
        <a:bodyPr/>
        <a:lstStyle/>
        <a:p>
          <a:endParaRPr lang="zh-CN" altLang="en-US"/>
        </a:p>
      </dgm:t>
    </dgm:pt>
    <dgm:pt modelId="{B7360AA6-58AE-4464-AB7D-5CFBA20CEC36}" type="sibTrans" cxnId="{5C2A1E46-78A0-4AAA-BDA6-DB5A49C41CDE}">
      <dgm:prSet/>
      <dgm:spPr/>
      <dgm:t>
        <a:bodyPr/>
        <a:lstStyle/>
        <a:p>
          <a:endParaRPr lang="zh-CN" altLang="en-US"/>
        </a:p>
      </dgm:t>
    </dgm:pt>
    <dgm:pt modelId="{4D331336-5E0B-46C5-AE0C-010C393AAEF3}">
      <dgm:prSet phldrT="[文本]"/>
      <dgm:spPr>
        <a:xfrm>
          <a:off x="4687720" y="44312"/>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3750088"/>
              <a:satOff val="-5627"/>
              <a:lumOff val="-915"/>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WMO HIW</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1CD1B9B9-4047-48D7-9143-EFFA6D2A606C}" type="parTrans" cxnId="{1650348A-E9C8-49DF-B82C-9904EABCE3A4}">
      <dgm:prSet/>
      <dgm:spPr/>
      <dgm:t>
        <a:bodyPr/>
        <a:lstStyle/>
        <a:p>
          <a:endParaRPr lang="zh-CN" altLang="en-US"/>
        </a:p>
      </dgm:t>
    </dgm:pt>
    <dgm:pt modelId="{8307F2A0-D12F-4117-A89F-B81A84FB6AD9}" type="sibTrans" cxnId="{1650348A-E9C8-49DF-B82C-9904EABCE3A4}">
      <dgm:prSet/>
      <dgm:spPr/>
      <dgm:t>
        <a:bodyPr/>
        <a:lstStyle/>
        <a:p>
          <a:endParaRPr lang="zh-CN" altLang="en-US"/>
        </a:p>
      </dgm:t>
    </dgm:pt>
    <dgm:pt modelId="{2E26D3D0-5896-44ED-83D1-8C55C30B52A0}">
      <dgm:prSet phldrT="[文本]" custT="1"/>
      <dgm:spPr>
        <a:xfrm rot="10800000">
          <a:off x="3838580" y="3010488"/>
          <a:ext cx="2518341" cy="2518341"/>
        </a:xfrm>
        <a:prstGeom prst="pieWedge">
          <a:avLst/>
        </a:prstGeom>
        <a:solidFill>
          <a:srgbClr val="9BBB59">
            <a:hueOff val="7500176"/>
            <a:satOff val="-11253"/>
            <a:lumOff val="-183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altLang="zh-CN"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Service</a:t>
          </a:r>
          <a:endParaRPr lang="en-US" altLang="zh-CN" sz="20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a:p>
          <a:r>
            <a:rPr lang="en-US" altLang="zh-CN" sz="20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Innovation</a:t>
          </a:r>
        </a:p>
        <a:p>
          <a:r>
            <a:rPr lang="en-US" altLang="zh-CN"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Center</a:t>
          </a:r>
          <a:endParaRPr lang="zh-CN" altLang="en-US"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dgm:t>
    </dgm:pt>
    <dgm:pt modelId="{A606AEE7-6647-4B5A-89D5-27A70AFA96C8}" type="parTrans" cxnId="{A7656BDA-B8E1-4773-B270-CD4CE873DC61}">
      <dgm:prSet/>
      <dgm:spPr/>
      <dgm:t>
        <a:bodyPr/>
        <a:lstStyle/>
        <a:p>
          <a:endParaRPr lang="zh-CN" altLang="en-US"/>
        </a:p>
      </dgm:t>
    </dgm:pt>
    <dgm:pt modelId="{8C8E5497-9066-4D33-A2F2-9CBB54AEB817}" type="sibTrans" cxnId="{A7656BDA-B8E1-4773-B270-CD4CE873DC61}">
      <dgm:prSet/>
      <dgm:spPr/>
      <dgm:t>
        <a:bodyPr/>
        <a:lstStyle/>
        <a:p>
          <a:endParaRPr lang="zh-CN" altLang="en-US"/>
        </a:p>
      </dgm:t>
    </dgm:pt>
    <dgm:pt modelId="{AD843DA4-4ACC-44F3-9583-D1F774FCDC9E}">
      <dgm:prSet phldrT="[文本]"/>
      <dgm:spPr>
        <a:xfrm>
          <a:off x="4687720" y="3999213"/>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7500176"/>
              <a:satOff val="-11253"/>
              <a:lumOff val="-1830"/>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WMO S2S</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4E4B2055-0200-427E-A9A8-CEC7C9D2061B}" type="parTrans" cxnId="{063466D1-CD22-4C80-9009-843BECAF744F}">
      <dgm:prSet/>
      <dgm:spPr/>
      <dgm:t>
        <a:bodyPr/>
        <a:lstStyle/>
        <a:p>
          <a:endParaRPr lang="zh-CN" altLang="en-US"/>
        </a:p>
      </dgm:t>
    </dgm:pt>
    <dgm:pt modelId="{AB9F408C-03EC-4059-940F-3E9631213C59}" type="sibTrans" cxnId="{063466D1-CD22-4C80-9009-843BECAF744F}">
      <dgm:prSet/>
      <dgm:spPr/>
      <dgm:t>
        <a:bodyPr/>
        <a:lstStyle/>
        <a:p>
          <a:endParaRPr lang="zh-CN" altLang="en-US"/>
        </a:p>
      </dgm:t>
    </dgm:pt>
    <dgm:pt modelId="{62A74A9C-6388-4D97-8C04-37D465E29083}">
      <dgm:prSet phldrT="[文本]" custT="1"/>
      <dgm:spPr>
        <a:xfrm rot="16200000">
          <a:off x="1203918" y="3010488"/>
          <a:ext cx="2518341" cy="2518341"/>
        </a:xfrm>
        <a:prstGeom prst="pieWedge">
          <a:avLst/>
        </a:prstGeom>
        <a:solidFill>
          <a:srgbClr val="9BBB59">
            <a:hueOff val="11250264"/>
            <a:satOff val="-16880"/>
            <a:lumOff val="-2745"/>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altLang="zh-CN" sz="24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Ecology</a:t>
          </a:r>
        </a:p>
        <a:p>
          <a:r>
            <a:rPr lang="en-US" altLang="zh-CN" sz="20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Met</a:t>
          </a:r>
        </a:p>
        <a:p>
          <a:r>
            <a:rPr lang="en-US" altLang="zh-CN" sz="20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Center</a:t>
          </a:r>
          <a:endParaRPr lang="zh-CN" altLang="en-US" sz="2000" b="1"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dgm:t>
    </dgm:pt>
    <dgm:pt modelId="{6AC6008C-21AF-4BE6-94A1-411E0B441890}" type="parTrans" cxnId="{B5DBFE5E-FABF-413D-98E3-CA15FD7E71EB}">
      <dgm:prSet/>
      <dgm:spPr/>
      <dgm:t>
        <a:bodyPr/>
        <a:lstStyle/>
        <a:p>
          <a:endParaRPr lang="zh-CN" altLang="en-US"/>
        </a:p>
      </dgm:t>
    </dgm:pt>
    <dgm:pt modelId="{136CB8E1-637D-478D-8452-5755B8CF8353}" type="sibTrans" cxnId="{B5DBFE5E-FABF-413D-98E3-CA15FD7E71EB}">
      <dgm:prSet/>
      <dgm:spPr/>
      <dgm:t>
        <a:bodyPr/>
        <a:lstStyle/>
        <a:p>
          <a:endParaRPr lang="zh-CN" altLang="en-US"/>
        </a:p>
      </dgm:t>
    </dgm:pt>
    <dgm:pt modelId="{C69779F5-0406-4C73-9A3E-FE00911A2FD8}">
      <dgm:prSet phldrT="[文本]"/>
      <dgm:spPr>
        <a:xfrm>
          <a:off x="0" y="3999213"/>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11250264"/>
              <a:satOff val="-16880"/>
              <a:lumOff val="-2745"/>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GIAM GCR</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82CE582E-FB03-4F8B-8CE5-24CBD941BD70}" type="parTrans" cxnId="{1AB189E8-9D3E-4326-B118-DB3B2812266A}">
      <dgm:prSet/>
      <dgm:spPr/>
      <dgm:t>
        <a:bodyPr/>
        <a:lstStyle/>
        <a:p>
          <a:endParaRPr lang="zh-CN" altLang="en-US"/>
        </a:p>
      </dgm:t>
    </dgm:pt>
    <dgm:pt modelId="{2A43B9A2-2442-4B14-B43D-9EADD66DCE5E}" type="sibTrans" cxnId="{1AB189E8-9D3E-4326-B118-DB3B2812266A}">
      <dgm:prSet/>
      <dgm:spPr/>
      <dgm:t>
        <a:bodyPr/>
        <a:lstStyle/>
        <a:p>
          <a:endParaRPr lang="zh-CN" altLang="en-US"/>
        </a:p>
      </dgm:t>
    </dgm:pt>
    <dgm:pt modelId="{6F583847-1761-46B5-A387-36EB9B5E4E78}">
      <dgm:prSet phldrT="[文本]"/>
      <dgm:spPr>
        <a:xfrm>
          <a:off x="4687720" y="44312"/>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3750088"/>
              <a:satOff val="-5627"/>
              <a:lumOff val="-915"/>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WMO DRR</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A672D639-7EE5-4600-B680-DD1415AD7592}" type="parTrans" cxnId="{9B7A673A-11A4-4A82-AA2E-90DE9487977C}">
      <dgm:prSet/>
      <dgm:spPr/>
      <dgm:t>
        <a:bodyPr/>
        <a:lstStyle/>
        <a:p>
          <a:endParaRPr lang="zh-CN" altLang="en-US"/>
        </a:p>
      </dgm:t>
    </dgm:pt>
    <dgm:pt modelId="{7FB855EF-0E70-4EF3-8F05-A28C4DCDB038}" type="sibTrans" cxnId="{9B7A673A-11A4-4A82-AA2E-90DE9487977C}">
      <dgm:prSet/>
      <dgm:spPr/>
      <dgm:t>
        <a:bodyPr/>
        <a:lstStyle/>
        <a:p>
          <a:endParaRPr lang="zh-CN" altLang="en-US"/>
        </a:p>
      </dgm:t>
    </dgm:pt>
    <dgm:pt modelId="{7B52520A-121E-476C-A41C-1A02F7A8F9BB}">
      <dgm:prSet phldrT="[文本]"/>
      <dgm:spPr>
        <a:xfrm>
          <a:off x="4687720" y="3999213"/>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7500176"/>
              <a:satOff val="-11253"/>
              <a:lumOff val="-1830"/>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GIAM / GFCS</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1239A36A-82E9-452D-B1B7-BFA98DEEC9D4}" type="parTrans" cxnId="{77E8A475-6102-4A02-BA9C-5FBBBE99D5D6}">
      <dgm:prSet/>
      <dgm:spPr/>
      <dgm:t>
        <a:bodyPr/>
        <a:lstStyle/>
        <a:p>
          <a:endParaRPr lang="zh-CN" altLang="en-US"/>
        </a:p>
      </dgm:t>
    </dgm:pt>
    <dgm:pt modelId="{DB31582C-F18C-4B17-BE41-47C7A8FB9A63}" type="sibTrans" cxnId="{77E8A475-6102-4A02-BA9C-5FBBBE99D5D6}">
      <dgm:prSet/>
      <dgm:spPr/>
      <dgm:t>
        <a:bodyPr/>
        <a:lstStyle/>
        <a:p>
          <a:endParaRPr lang="zh-CN" altLang="en-US"/>
        </a:p>
      </dgm:t>
    </dgm:pt>
    <dgm:pt modelId="{407EF5BC-E48E-466C-A50A-BF522D747DE6}">
      <dgm:prSet phldrT="[文本]"/>
      <dgm:spPr>
        <a:xfrm>
          <a:off x="0" y="3999213"/>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11250264"/>
              <a:satOff val="-16880"/>
              <a:lumOff val="-2745"/>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GEOGLAM</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060DCBC7-26A5-42DD-A9F5-FF3FF06B7582}" type="parTrans" cxnId="{27638820-69A4-419F-BDBA-7CDAB7FB36B8}">
      <dgm:prSet/>
      <dgm:spPr/>
      <dgm:t>
        <a:bodyPr/>
        <a:lstStyle/>
        <a:p>
          <a:endParaRPr lang="zh-CN" altLang="en-US"/>
        </a:p>
      </dgm:t>
    </dgm:pt>
    <dgm:pt modelId="{3FDAC2B8-D923-4033-92EC-C4B98DEACABB}" type="sibTrans" cxnId="{27638820-69A4-419F-BDBA-7CDAB7FB36B8}">
      <dgm:prSet/>
      <dgm:spPr/>
      <dgm:t>
        <a:bodyPr/>
        <a:lstStyle/>
        <a:p>
          <a:endParaRPr lang="zh-CN" altLang="en-US"/>
        </a:p>
      </dgm:t>
    </dgm:pt>
    <dgm:pt modelId="{D7B8DB2D-10FE-4D75-84AF-3F124B80EF0F}">
      <dgm:prSet phldrT="[文本]"/>
      <dgm:spPr>
        <a:xfrm>
          <a:off x="0" y="3999213"/>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11250264"/>
              <a:satOff val="-16880"/>
              <a:lumOff val="-2745"/>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GFCS / GCR</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CC2A5BD6-A3C9-4267-9BEE-70659280E81D}" type="parTrans" cxnId="{AC476A70-DBD4-4384-B58C-CDD3C0A963D2}">
      <dgm:prSet/>
      <dgm:spPr/>
      <dgm:t>
        <a:bodyPr/>
        <a:lstStyle/>
        <a:p>
          <a:endParaRPr lang="zh-CN" altLang="en-US"/>
        </a:p>
      </dgm:t>
    </dgm:pt>
    <dgm:pt modelId="{625E72B8-AAFD-4159-9712-6455975FF475}" type="sibTrans" cxnId="{AC476A70-DBD4-4384-B58C-CDD3C0A963D2}">
      <dgm:prSet/>
      <dgm:spPr/>
      <dgm:t>
        <a:bodyPr/>
        <a:lstStyle/>
        <a:p>
          <a:endParaRPr lang="zh-CN" altLang="en-US"/>
        </a:p>
      </dgm:t>
    </dgm:pt>
    <dgm:pt modelId="{BB75E382-660B-43BA-B25E-2BDBE1F8A43D}">
      <dgm:prSet phldrT="[文本]"/>
      <dgm:spPr>
        <a:xfrm>
          <a:off x="0" y="44312"/>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GFCS </a:t>
          </a:r>
          <a:r>
            <a:rPr lang="en-US" altLang="zh-CN" dirty="0" err="1">
              <a:solidFill>
                <a:sysClr val="windowText" lastClr="000000">
                  <a:hueOff val="0"/>
                  <a:satOff val="0"/>
                  <a:lumOff val="0"/>
                  <a:alphaOff val="0"/>
                </a:sysClr>
              </a:solidFill>
              <a:latin typeface="Calibri"/>
              <a:ea typeface="宋体" panose="02010600030101010101" pitchFamily="2" charset="-122"/>
              <a:cs typeface="+mn-cs"/>
            </a:rPr>
            <a:t>AgFS</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C7EAD13B-737A-4779-8CF4-697D14F37E66}" type="parTrans" cxnId="{8DF94D8F-2F32-4AB7-83C4-4EAC418D13A7}">
      <dgm:prSet/>
      <dgm:spPr/>
      <dgm:t>
        <a:bodyPr/>
        <a:lstStyle/>
        <a:p>
          <a:endParaRPr lang="zh-CN" altLang="en-US"/>
        </a:p>
      </dgm:t>
    </dgm:pt>
    <dgm:pt modelId="{A049F64B-8D57-45ED-A952-EEAD49242D95}" type="sibTrans" cxnId="{8DF94D8F-2F32-4AB7-83C4-4EAC418D13A7}">
      <dgm:prSet/>
      <dgm:spPr/>
      <dgm:t>
        <a:bodyPr/>
        <a:lstStyle/>
        <a:p>
          <a:endParaRPr lang="zh-CN" altLang="en-US"/>
        </a:p>
      </dgm:t>
    </dgm:pt>
    <dgm:pt modelId="{9C3CD3F4-1BF7-4AF7-A096-6382D47F2648}">
      <dgm:prSet phldrT="[文本]"/>
      <dgm:spPr>
        <a:xfrm>
          <a:off x="0" y="44312"/>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GEO-GLAM</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71903270-2EEF-47E0-8123-2EC9DC4C2FDC}" type="parTrans" cxnId="{DA13A16F-58B1-4A54-97E4-7B6E0DF163C9}">
      <dgm:prSet/>
      <dgm:spPr/>
      <dgm:t>
        <a:bodyPr/>
        <a:lstStyle/>
        <a:p>
          <a:endParaRPr lang="zh-CN" altLang="en-US"/>
        </a:p>
      </dgm:t>
    </dgm:pt>
    <dgm:pt modelId="{5B3F019F-9284-428B-890D-168E936B760A}" type="sibTrans" cxnId="{DA13A16F-58B1-4A54-97E4-7B6E0DF163C9}">
      <dgm:prSet/>
      <dgm:spPr/>
      <dgm:t>
        <a:bodyPr/>
        <a:lstStyle/>
        <a:p>
          <a:endParaRPr lang="zh-CN" altLang="en-US"/>
        </a:p>
      </dgm:t>
    </dgm:pt>
    <dgm:pt modelId="{612D13F9-9DAF-436F-AD55-6BAD6BC5A696}">
      <dgm:prSet phldrT="[文本]"/>
      <dgm:spPr>
        <a:xfrm>
          <a:off x="4687720" y="44312"/>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3750088"/>
              <a:satOff val="-5627"/>
              <a:lumOff val="-915"/>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GFCS DRR</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CEF10DDD-239E-433A-BF57-512AA7BF1066}" type="parTrans" cxnId="{9701E14F-FDFC-40B6-887B-4C83EC097E6F}">
      <dgm:prSet/>
      <dgm:spPr/>
      <dgm:t>
        <a:bodyPr/>
        <a:lstStyle/>
        <a:p>
          <a:endParaRPr lang="zh-CN" altLang="en-US"/>
        </a:p>
      </dgm:t>
    </dgm:pt>
    <dgm:pt modelId="{E3A64CAE-E387-4588-A140-54CD122B8D94}" type="sibTrans" cxnId="{9701E14F-FDFC-40B6-887B-4C83EC097E6F}">
      <dgm:prSet/>
      <dgm:spPr/>
      <dgm:t>
        <a:bodyPr/>
        <a:lstStyle/>
        <a:p>
          <a:endParaRPr lang="zh-CN" altLang="en-US"/>
        </a:p>
      </dgm:t>
    </dgm:pt>
    <dgm:pt modelId="{B5023F60-0C9A-415F-8A77-986A24A45B9C}">
      <dgm:prSet phldrT="[文本]"/>
      <dgm:spPr>
        <a:xfrm>
          <a:off x="4687720" y="3999213"/>
          <a:ext cx="2873119" cy="186112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7500176"/>
              <a:satOff val="-11253"/>
              <a:lumOff val="-1830"/>
              <a:alphaOff val="0"/>
            </a:srgbClr>
          </a:solidFill>
          <a:prstDash val="solid"/>
        </a:ln>
        <a:effectLst/>
        <a:sp3d z="-227350" prstMaterial="matte"/>
      </dgm:spPr>
      <dgm:t>
        <a:bodyPr/>
        <a:lstStyle/>
        <a:p>
          <a:r>
            <a:rPr lang="en-US" altLang="zh-CN" dirty="0">
              <a:solidFill>
                <a:sysClr val="windowText" lastClr="000000">
                  <a:hueOff val="0"/>
                  <a:satOff val="0"/>
                  <a:lumOff val="0"/>
                  <a:alphaOff val="0"/>
                </a:sysClr>
              </a:solidFill>
              <a:latin typeface="Calibri"/>
              <a:ea typeface="宋体" panose="02010600030101010101" pitchFamily="2" charset="-122"/>
              <a:cs typeface="+mn-cs"/>
            </a:rPr>
            <a:t>WMO DRR</a:t>
          </a:r>
          <a:endParaRPr lang="zh-CN" altLang="en-US" dirty="0">
            <a:solidFill>
              <a:sysClr val="windowText" lastClr="000000">
                <a:hueOff val="0"/>
                <a:satOff val="0"/>
                <a:lumOff val="0"/>
                <a:alphaOff val="0"/>
              </a:sysClr>
            </a:solidFill>
            <a:latin typeface="Calibri"/>
            <a:ea typeface="宋体" panose="02010600030101010101" pitchFamily="2" charset="-122"/>
            <a:cs typeface="+mn-cs"/>
          </a:endParaRPr>
        </a:p>
      </dgm:t>
    </dgm:pt>
    <dgm:pt modelId="{15BACD21-3FF3-4D24-BB06-1AD2F67EF4C8}" type="parTrans" cxnId="{7CFF1FD6-2BBA-44CA-B913-53148F08A1C5}">
      <dgm:prSet/>
      <dgm:spPr/>
      <dgm:t>
        <a:bodyPr/>
        <a:lstStyle/>
        <a:p>
          <a:endParaRPr lang="zh-CN" altLang="en-US"/>
        </a:p>
      </dgm:t>
    </dgm:pt>
    <dgm:pt modelId="{07B1A7E4-9E25-4537-9FE0-019434FEA2F5}" type="sibTrans" cxnId="{7CFF1FD6-2BBA-44CA-B913-53148F08A1C5}">
      <dgm:prSet/>
      <dgm:spPr/>
      <dgm:t>
        <a:bodyPr/>
        <a:lstStyle/>
        <a:p>
          <a:endParaRPr lang="zh-CN" altLang="en-US"/>
        </a:p>
      </dgm:t>
    </dgm:pt>
    <dgm:pt modelId="{9973BF3C-F5B8-4972-B4F7-8654194D32CE}" type="pres">
      <dgm:prSet presAssocID="{4F23D1F8-B258-4969-B415-8C1D1FC030D6}" presName="cycleMatrixDiagram" presStyleCnt="0">
        <dgm:presLayoutVars>
          <dgm:chMax val="1"/>
          <dgm:dir/>
          <dgm:animLvl val="lvl"/>
          <dgm:resizeHandles val="exact"/>
        </dgm:presLayoutVars>
      </dgm:prSet>
      <dgm:spPr/>
    </dgm:pt>
    <dgm:pt modelId="{97E5760A-C704-4E9F-9C0B-19C693AEA717}" type="pres">
      <dgm:prSet presAssocID="{4F23D1F8-B258-4969-B415-8C1D1FC030D6}" presName="children" presStyleCnt="0"/>
      <dgm:spPr/>
    </dgm:pt>
    <dgm:pt modelId="{FCE9AD5F-6C0B-45BF-BDDA-070DAB0B36FC}" type="pres">
      <dgm:prSet presAssocID="{4F23D1F8-B258-4969-B415-8C1D1FC030D6}" presName="child1group" presStyleCnt="0"/>
      <dgm:spPr/>
    </dgm:pt>
    <dgm:pt modelId="{39A502D8-2695-4E30-8041-D4E4AA1DC81E}" type="pres">
      <dgm:prSet presAssocID="{4F23D1F8-B258-4969-B415-8C1D1FC030D6}" presName="child1" presStyleLbl="bgAcc1" presStyleIdx="0" presStyleCnt="4"/>
      <dgm:spPr/>
    </dgm:pt>
    <dgm:pt modelId="{460E81E6-3E6E-494D-8097-F34A3BA951F9}" type="pres">
      <dgm:prSet presAssocID="{4F23D1F8-B258-4969-B415-8C1D1FC030D6}" presName="child1Text" presStyleLbl="bgAcc1" presStyleIdx="0" presStyleCnt="4">
        <dgm:presLayoutVars>
          <dgm:bulletEnabled val="1"/>
        </dgm:presLayoutVars>
      </dgm:prSet>
      <dgm:spPr/>
    </dgm:pt>
    <dgm:pt modelId="{1907F64B-6BC8-4EB2-BD68-716411AFC25F}" type="pres">
      <dgm:prSet presAssocID="{4F23D1F8-B258-4969-B415-8C1D1FC030D6}" presName="child2group" presStyleCnt="0"/>
      <dgm:spPr/>
    </dgm:pt>
    <dgm:pt modelId="{DE2CF06D-63A4-4AA5-A4B9-E00702734BC9}" type="pres">
      <dgm:prSet presAssocID="{4F23D1F8-B258-4969-B415-8C1D1FC030D6}" presName="child2" presStyleLbl="bgAcc1" presStyleIdx="1" presStyleCnt="4"/>
      <dgm:spPr/>
    </dgm:pt>
    <dgm:pt modelId="{C9E76940-9643-4613-8742-C415B398839E}" type="pres">
      <dgm:prSet presAssocID="{4F23D1F8-B258-4969-B415-8C1D1FC030D6}" presName="child2Text" presStyleLbl="bgAcc1" presStyleIdx="1" presStyleCnt="4">
        <dgm:presLayoutVars>
          <dgm:bulletEnabled val="1"/>
        </dgm:presLayoutVars>
      </dgm:prSet>
      <dgm:spPr/>
    </dgm:pt>
    <dgm:pt modelId="{9712C5EE-3D55-487D-A33C-C7F6925A97EB}" type="pres">
      <dgm:prSet presAssocID="{4F23D1F8-B258-4969-B415-8C1D1FC030D6}" presName="child3group" presStyleCnt="0"/>
      <dgm:spPr/>
    </dgm:pt>
    <dgm:pt modelId="{62EAC2F3-633F-408C-9543-0935E291E6D6}" type="pres">
      <dgm:prSet presAssocID="{4F23D1F8-B258-4969-B415-8C1D1FC030D6}" presName="child3" presStyleLbl="bgAcc1" presStyleIdx="2" presStyleCnt="4"/>
      <dgm:spPr/>
    </dgm:pt>
    <dgm:pt modelId="{BF98AC31-3954-4914-8661-2563F90A6760}" type="pres">
      <dgm:prSet presAssocID="{4F23D1F8-B258-4969-B415-8C1D1FC030D6}" presName="child3Text" presStyleLbl="bgAcc1" presStyleIdx="2" presStyleCnt="4">
        <dgm:presLayoutVars>
          <dgm:bulletEnabled val="1"/>
        </dgm:presLayoutVars>
      </dgm:prSet>
      <dgm:spPr/>
    </dgm:pt>
    <dgm:pt modelId="{1BBE771B-86B1-4214-9B0C-769B23BF6C85}" type="pres">
      <dgm:prSet presAssocID="{4F23D1F8-B258-4969-B415-8C1D1FC030D6}" presName="child4group" presStyleCnt="0"/>
      <dgm:spPr/>
    </dgm:pt>
    <dgm:pt modelId="{A657C6E2-6034-4086-9D42-937FFE0A841D}" type="pres">
      <dgm:prSet presAssocID="{4F23D1F8-B258-4969-B415-8C1D1FC030D6}" presName="child4" presStyleLbl="bgAcc1" presStyleIdx="3" presStyleCnt="4"/>
      <dgm:spPr/>
    </dgm:pt>
    <dgm:pt modelId="{0B6D62A2-A869-4FE3-B4A8-3417974D7BC9}" type="pres">
      <dgm:prSet presAssocID="{4F23D1F8-B258-4969-B415-8C1D1FC030D6}" presName="child4Text" presStyleLbl="bgAcc1" presStyleIdx="3" presStyleCnt="4">
        <dgm:presLayoutVars>
          <dgm:bulletEnabled val="1"/>
        </dgm:presLayoutVars>
      </dgm:prSet>
      <dgm:spPr/>
    </dgm:pt>
    <dgm:pt modelId="{E22CCB85-F308-48A0-A9E7-4B3AAFBC331F}" type="pres">
      <dgm:prSet presAssocID="{4F23D1F8-B258-4969-B415-8C1D1FC030D6}" presName="childPlaceholder" presStyleCnt="0"/>
      <dgm:spPr/>
    </dgm:pt>
    <dgm:pt modelId="{C7863536-4652-4D62-9DD5-51A885CFC6A1}" type="pres">
      <dgm:prSet presAssocID="{4F23D1F8-B258-4969-B415-8C1D1FC030D6}" presName="circle" presStyleCnt="0"/>
      <dgm:spPr/>
    </dgm:pt>
    <dgm:pt modelId="{E31E8913-397B-4371-865C-0B54243326F5}" type="pres">
      <dgm:prSet presAssocID="{4F23D1F8-B258-4969-B415-8C1D1FC030D6}" presName="quadrant1" presStyleLbl="node1" presStyleIdx="0" presStyleCnt="4">
        <dgm:presLayoutVars>
          <dgm:chMax val="1"/>
          <dgm:bulletEnabled val="1"/>
        </dgm:presLayoutVars>
      </dgm:prSet>
      <dgm:spPr/>
    </dgm:pt>
    <dgm:pt modelId="{6D78B3F5-0CDD-4AF5-8C29-1C666563E840}" type="pres">
      <dgm:prSet presAssocID="{4F23D1F8-B258-4969-B415-8C1D1FC030D6}" presName="quadrant2" presStyleLbl="node1" presStyleIdx="1" presStyleCnt="4">
        <dgm:presLayoutVars>
          <dgm:chMax val="1"/>
          <dgm:bulletEnabled val="1"/>
        </dgm:presLayoutVars>
      </dgm:prSet>
      <dgm:spPr/>
    </dgm:pt>
    <dgm:pt modelId="{78B73015-CD53-42CA-9503-9E3A9F3A3BA3}" type="pres">
      <dgm:prSet presAssocID="{4F23D1F8-B258-4969-B415-8C1D1FC030D6}" presName="quadrant3" presStyleLbl="node1" presStyleIdx="2" presStyleCnt="4" custLinFactNeighborX="2867" custLinFactNeighborY="-981">
        <dgm:presLayoutVars>
          <dgm:chMax val="1"/>
          <dgm:bulletEnabled val="1"/>
        </dgm:presLayoutVars>
      </dgm:prSet>
      <dgm:spPr/>
    </dgm:pt>
    <dgm:pt modelId="{DEB5B785-140A-4585-9739-EC41B2D0C878}" type="pres">
      <dgm:prSet presAssocID="{4F23D1F8-B258-4969-B415-8C1D1FC030D6}" presName="quadrant4" presStyleLbl="node1" presStyleIdx="3" presStyleCnt="4">
        <dgm:presLayoutVars>
          <dgm:chMax val="1"/>
          <dgm:bulletEnabled val="1"/>
        </dgm:presLayoutVars>
      </dgm:prSet>
      <dgm:spPr/>
    </dgm:pt>
    <dgm:pt modelId="{C5378403-3A8F-4716-B258-AEF51F483D49}" type="pres">
      <dgm:prSet presAssocID="{4F23D1F8-B258-4969-B415-8C1D1FC030D6}" presName="quadrantPlaceholder" presStyleCnt="0"/>
      <dgm:spPr/>
    </dgm:pt>
    <dgm:pt modelId="{67DF063C-CE98-40D1-9A71-5093EDCD770B}" type="pres">
      <dgm:prSet presAssocID="{4F23D1F8-B258-4969-B415-8C1D1FC030D6}" presName="center1" presStyleLbl="fgShp" presStyleIdx="0" presStyleCnt="2"/>
      <dgm:spPr>
        <a:xfrm>
          <a:off x="3345671" y="2428885"/>
          <a:ext cx="869496" cy="756084"/>
        </a:xfrm>
        <a:prstGeom prst="circularArrow">
          <a:avLst/>
        </a:prstGeom>
        <a:solidFill>
          <a:srgbClr val="9BBB59">
            <a:tint val="40000"/>
            <a:hueOff val="0"/>
            <a:satOff val="0"/>
            <a:lumOff val="0"/>
            <a:alphaOff val="0"/>
          </a:srgbClr>
        </a:solidFill>
        <a:ln>
          <a:noFill/>
        </a:ln>
        <a:effectLst/>
        <a:sp3d prstMaterial="matte"/>
      </dgm:spPr>
    </dgm:pt>
    <dgm:pt modelId="{9E9BAC6E-442B-4B7A-B9BD-5A670F047A49}" type="pres">
      <dgm:prSet presAssocID="{4F23D1F8-B258-4969-B415-8C1D1FC030D6}" presName="center2" presStyleLbl="fgShp" presStyleIdx="1" presStyleCnt="2"/>
      <dgm:spPr>
        <a:xfrm rot="10800000">
          <a:off x="3345671" y="2719686"/>
          <a:ext cx="869496" cy="756084"/>
        </a:xfrm>
        <a:prstGeom prst="circularArrow">
          <a:avLst/>
        </a:prstGeom>
        <a:solidFill>
          <a:srgbClr val="9BBB59">
            <a:tint val="40000"/>
            <a:hueOff val="0"/>
            <a:satOff val="0"/>
            <a:lumOff val="0"/>
            <a:alphaOff val="0"/>
          </a:srgbClr>
        </a:solidFill>
        <a:ln>
          <a:noFill/>
        </a:ln>
        <a:effectLst/>
        <a:sp3d prstMaterial="matte"/>
      </dgm:spPr>
    </dgm:pt>
  </dgm:ptLst>
  <dgm:cxnLst>
    <dgm:cxn modelId="{9B7A673A-11A4-4A82-AA2E-90DE9487977C}" srcId="{136F822A-C621-4792-9141-97269A3EC127}" destId="{6F583847-1761-46B5-A387-36EB9B5E4E78}" srcOrd="1" destOrd="0" parTransId="{A672D639-7EE5-4600-B680-DD1415AD7592}" sibTransId="{7FB855EF-0E70-4EF3-8F05-A28C4DCDB038}"/>
    <dgm:cxn modelId="{C152BD41-5124-48FD-B7B1-3C14C7EDD315}" type="presOf" srcId="{C69779F5-0406-4C73-9A3E-FE00911A2FD8}" destId="{A657C6E2-6034-4086-9D42-937FFE0A841D}" srcOrd="0" destOrd="0" presId="urn:microsoft.com/office/officeart/2005/8/layout/cycle4"/>
    <dgm:cxn modelId="{44A5F2CE-22A4-4193-A640-86F644ECE57A}" type="presOf" srcId="{AD843DA4-4ACC-44F3-9583-D1F774FCDC9E}" destId="{BF98AC31-3954-4914-8661-2563F90A6760}" srcOrd="1" destOrd="0" presId="urn:microsoft.com/office/officeart/2005/8/layout/cycle4"/>
    <dgm:cxn modelId="{77D65125-74FF-4F69-A068-97CFFF839A1A}" type="presOf" srcId="{B5023F60-0C9A-415F-8A77-986A24A45B9C}" destId="{62EAC2F3-633F-408C-9543-0935E291E6D6}" srcOrd="0" destOrd="2" presId="urn:microsoft.com/office/officeart/2005/8/layout/cycle4"/>
    <dgm:cxn modelId="{B908471B-43E5-4BC4-B195-C22B29D5FB4C}" type="presOf" srcId="{AD843DA4-4ACC-44F3-9583-D1F774FCDC9E}" destId="{62EAC2F3-633F-408C-9543-0935E291E6D6}" srcOrd="0" destOrd="0" presId="urn:microsoft.com/office/officeart/2005/8/layout/cycle4"/>
    <dgm:cxn modelId="{7CFF1FD6-2BBA-44CA-B913-53148F08A1C5}" srcId="{2E26D3D0-5896-44ED-83D1-8C55C30B52A0}" destId="{B5023F60-0C9A-415F-8A77-986A24A45B9C}" srcOrd="2" destOrd="0" parTransId="{15BACD21-3FF3-4D24-BB06-1AD2F67EF4C8}" sibTransId="{07B1A7E4-9E25-4537-9FE0-019434FEA2F5}"/>
    <dgm:cxn modelId="{DA13A16F-58B1-4A54-97E4-7B6E0DF163C9}" srcId="{DE284B95-2CF3-4DFF-970C-C747E316AFF8}" destId="{9C3CD3F4-1BF7-4AF7-A096-6382D47F2648}" srcOrd="2" destOrd="0" parTransId="{71903270-2EEF-47E0-8123-2EC9DC4C2FDC}" sibTransId="{5B3F019F-9284-428B-890D-168E936B760A}"/>
    <dgm:cxn modelId="{77E8A475-6102-4A02-BA9C-5FBBBE99D5D6}" srcId="{2E26D3D0-5896-44ED-83D1-8C55C30B52A0}" destId="{7B52520A-121E-476C-A41C-1A02F7A8F9BB}" srcOrd="1" destOrd="0" parTransId="{1239A36A-82E9-452D-B1B7-BFA98DEEC9D4}" sibTransId="{DB31582C-F18C-4B17-BE41-47C7A8FB9A63}"/>
    <dgm:cxn modelId="{AC3AB011-C9FF-4190-9615-10E5E330D3BF}" type="presOf" srcId="{9C3CD3F4-1BF7-4AF7-A096-6382D47F2648}" destId="{39A502D8-2695-4E30-8041-D4E4AA1DC81E}" srcOrd="0" destOrd="2" presId="urn:microsoft.com/office/officeart/2005/8/layout/cycle4"/>
    <dgm:cxn modelId="{E5E18BE2-F6BE-4E9A-8806-6175272F92E5}" type="presOf" srcId="{BA35B8CC-9BC9-4295-83B0-CCE51A048CE4}" destId="{39A502D8-2695-4E30-8041-D4E4AA1DC81E}" srcOrd="0" destOrd="0" presId="urn:microsoft.com/office/officeart/2005/8/layout/cycle4"/>
    <dgm:cxn modelId="{1930A91B-F49F-4D22-9BBE-E1EE2BD36E7C}" type="presOf" srcId="{C69779F5-0406-4C73-9A3E-FE00911A2FD8}" destId="{0B6D62A2-A869-4FE3-B4A8-3417974D7BC9}" srcOrd="1" destOrd="0" presId="urn:microsoft.com/office/officeart/2005/8/layout/cycle4"/>
    <dgm:cxn modelId="{277F9858-BB8C-4B20-AB55-82ACEA77DA5C}" type="presOf" srcId="{DE284B95-2CF3-4DFF-970C-C747E316AFF8}" destId="{E31E8913-397B-4371-865C-0B54243326F5}" srcOrd="0" destOrd="0" presId="urn:microsoft.com/office/officeart/2005/8/layout/cycle4"/>
    <dgm:cxn modelId="{56DE5B88-37C6-4D64-A525-AE150A31F05C}" type="presOf" srcId="{D7B8DB2D-10FE-4D75-84AF-3F124B80EF0F}" destId="{0B6D62A2-A869-4FE3-B4A8-3417974D7BC9}" srcOrd="1" destOrd="2" presId="urn:microsoft.com/office/officeart/2005/8/layout/cycle4"/>
    <dgm:cxn modelId="{82BF525B-4C53-4912-98BD-353B6A7FA922}" type="presOf" srcId="{2E26D3D0-5896-44ED-83D1-8C55C30B52A0}" destId="{78B73015-CD53-42CA-9503-9E3A9F3A3BA3}" srcOrd="0" destOrd="0" presId="urn:microsoft.com/office/officeart/2005/8/layout/cycle4"/>
    <dgm:cxn modelId="{4D26A45B-9FF1-45E0-BAE3-5889A16CEE55}" type="presOf" srcId="{9C3CD3F4-1BF7-4AF7-A096-6382D47F2648}" destId="{460E81E6-3E6E-494D-8097-F34A3BA951F9}" srcOrd="1" destOrd="2" presId="urn:microsoft.com/office/officeart/2005/8/layout/cycle4"/>
    <dgm:cxn modelId="{2851F52E-7758-42E2-9EB5-16FD83D471CF}" srcId="{DE284B95-2CF3-4DFF-970C-C747E316AFF8}" destId="{BA35B8CC-9BC9-4295-83B0-CCE51A048CE4}" srcOrd="0" destOrd="0" parTransId="{C7B05012-3FB6-468B-851C-2BCC9B268845}" sibTransId="{6C233B57-9C04-4C1B-972B-48FD241CC1B8}"/>
    <dgm:cxn modelId="{BB7131FE-33D9-4B12-A294-B60304F2F8D6}" type="presOf" srcId="{7B52520A-121E-476C-A41C-1A02F7A8F9BB}" destId="{62EAC2F3-633F-408C-9543-0935E291E6D6}" srcOrd="0" destOrd="1" presId="urn:microsoft.com/office/officeart/2005/8/layout/cycle4"/>
    <dgm:cxn modelId="{B5DBFE5E-FABF-413D-98E3-CA15FD7E71EB}" srcId="{4F23D1F8-B258-4969-B415-8C1D1FC030D6}" destId="{62A74A9C-6388-4D97-8C04-37D465E29083}" srcOrd="3" destOrd="0" parTransId="{6AC6008C-21AF-4BE6-94A1-411E0B441890}" sibTransId="{136CB8E1-637D-478D-8452-5755B8CF8353}"/>
    <dgm:cxn modelId="{D195C04F-2E78-4AA4-82D5-381324FAF1C5}" type="presOf" srcId="{B5023F60-0C9A-415F-8A77-986A24A45B9C}" destId="{BF98AC31-3954-4914-8661-2563F90A6760}" srcOrd="1" destOrd="2" presId="urn:microsoft.com/office/officeart/2005/8/layout/cycle4"/>
    <dgm:cxn modelId="{EA5698C2-81A4-42AF-A551-014DF1570FE9}" type="presOf" srcId="{D7B8DB2D-10FE-4D75-84AF-3F124B80EF0F}" destId="{A657C6E2-6034-4086-9D42-937FFE0A841D}" srcOrd="0" destOrd="2" presId="urn:microsoft.com/office/officeart/2005/8/layout/cycle4"/>
    <dgm:cxn modelId="{60CC3D66-BE70-4A54-A618-E716328673F6}" type="presOf" srcId="{BB75E382-660B-43BA-B25E-2BDBE1F8A43D}" destId="{39A502D8-2695-4E30-8041-D4E4AA1DC81E}" srcOrd="0" destOrd="1" presId="urn:microsoft.com/office/officeart/2005/8/layout/cycle4"/>
    <dgm:cxn modelId="{B10C680B-97B8-467C-866F-7A9AEF1118FB}" type="presOf" srcId="{BA35B8CC-9BC9-4295-83B0-CCE51A048CE4}" destId="{460E81E6-3E6E-494D-8097-F34A3BA951F9}" srcOrd="1" destOrd="0" presId="urn:microsoft.com/office/officeart/2005/8/layout/cycle4"/>
    <dgm:cxn modelId="{8DF94D8F-2F32-4AB7-83C4-4EAC418D13A7}" srcId="{DE284B95-2CF3-4DFF-970C-C747E316AFF8}" destId="{BB75E382-660B-43BA-B25E-2BDBE1F8A43D}" srcOrd="1" destOrd="0" parTransId="{C7EAD13B-737A-4779-8CF4-697D14F37E66}" sibTransId="{A049F64B-8D57-45ED-A952-EEAD49242D95}"/>
    <dgm:cxn modelId="{632A06DF-A474-448B-8199-4CB631215000}" type="presOf" srcId="{BB75E382-660B-43BA-B25E-2BDBE1F8A43D}" destId="{460E81E6-3E6E-494D-8097-F34A3BA951F9}" srcOrd="1" destOrd="1" presId="urn:microsoft.com/office/officeart/2005/8/layout/cycle4"/>
    <dgm:cxn modelId="{54827AD4-7B7C-4D61-8EB3-51FE9FE29989}" type="presOf" srcId="{4D331336-5E0B-46C5-AE0C-010C393AAEF3}" destId="{DE2CF06D-63A4-4AA5-A4B9-E00702734BC9}" srcOrd="0" destOrd="0" presId="urn:microsoft.com/office/officeart/2005/8/layout/cycle4"/>
    <dgm:cxn modelId="{C0479547-D8BF-4BA2-9599-D508EDED39FA}" srcId="{4F23D1F8-B258-4969-B415-8C1D1FC030D6}" destId="{DE284B95-2CF3-4DFF-970C-C747E316AFF8}" srcOrd="0" destOrd="0" parTransId="{FFF50397-0EA0-4073-8C2B-D9FBF28D1D08}" sibTransId="{39681D38-27FE-4765-9566-5D55EFB53EE2}"/>
    <dgm:cxn modelId="{1650348A-E9C8-49DF-B82C-9904EABCE3A4}" srcId="{136F822A-C621-4792-9141-97269A3EC127}" destId="{4D331336-5E0B-46C5-AE0C-010C393AAEF3}" srcOrd="0" destOrd="0" parTransId="{1CD1B9B9-4047-48D7-9143-EFFA6D2A606C}" sibTransId="{8307F2A0-D12F-4117-A89F-B81A84FB6AD9}"/>
    <dgm:cxn modelId="{9701E14F-FDFC-40B6-887B-4C83EC097E6F}" srcId="{136F822A-C621-4792-9141-97269A3EC127}" destId="{612D13F9-9DAF-436F-AD55-6BAD6BC5A696}" srcOrd="2" destOrd="0" parTransId="{CEF10DDD-239E-433A-BF57-512AA7BF1066}" sibTransId="{E3A64CAE-E387-4588-A140-54CD122B8D94}"/>
    <dgm:cxn modelId="{5DA07B92-AFCD-4B4D-9737-34155699D839}" type="presOf" srcId="{6F583847-1761-46B5-A387-36EB9B5E4E78}" destId="{DE2CF06D-63A4-4AA5-A4B9-E00702734BC9}" srcOrd="0" destOrd="1" presId="urn:microsoft.com/office/officeart/2005/8/layout/cycle4"/>
    <dgm:cxn modelId="{66192C1E-C50C-4C7B-962A-1CA26C56D38B}" type="presOf" srcId="{4F23D1F8-B258-4969-B415-8C1D1FC030D6}" destId="{9973BF3C-F5B8-4972-B4F7-8654194D32CE}" srcOrd="0" destOrd="0" presId="urn:microsoft.com/office/officeart/2005/8/layout/cycle4"/>
    <dgm:cxn modelId="{1AB189E8-9D3E-4326-B118-DB3B2812266A}" srcId="{62A74A9C-6388-4D97-8C04-37D465E29083}" destId="{C69779F5-0406-4C73-9A3E-FE00911A2FD8}" srcOrd="0" destOrd="0" parTransId="{82CE582E-FB03-4F8B-8CE5-24CBD941BD70}" sibTransId="{2A43B9A2-2442-4B14-B43D-9EADD66DCE5E}"/>
    <dgm:cxn modelId="{5C2A1E46-78A0-4AAA-BDA6-DB5A49C41CDE}" srcId="{4F23D1F8-B258-4969-B415-8C1D1FC030D6}" destId="{136F822A-C621-4792-9141-97269A3EC127}" srcOrd="1" destOrd="0" parTransId="{515588EA-3968-4E2F-A7A0-8BA58FDCE689}" sibTransId="{B7360AA6-58AE-4464-AB7D-5CFBA20CEC36}"/>
    <dgm:cxn modelId="{7C9AFCCE-0B57-47F0-A278-8ECF7736E35D}" type="presOf" srcId="{7B52520A-121E-476C-A41C-1A02F7A8F9BB}" destId="{BF98AC31-3954-4914-8661-2563F90A6760}" srcOrd="1" destOrd="1" presId="urn:microsoft.com/office/officeart/2005/8/layout/cycle4"/>
    <dgm:cxn modelId="{C9175109-4A3D-4363-894A-C8FB48C3FD04}" type="presOf" srcId="{62A74A9C-6388-4D97-8C04-37D465E29083}" destId="{DEB5B785-140A-4585-9739-EC41B2D0C878}" srcOrd="0" destOrd="0" presId="urn:microsoft.com/office/officeart/2005/8/layout/cycle4"/>
    <dgm:cxn modelId="{7052FB1E-D8EA-48CA-85BB-A0DD2574D597}" type="presOf" srcId="{612D13F9-9DAF-436F-AD55-6BAD6BC5A696}" destId="{DE2CF06D-63A4-4AA5-A4B9-E00702734BC9}" srcOrd="0" destOrd="2" presId="urn:microsoft.com/office/officeart/2005/8/layout/cycle4"/>
    <dgm:cxn modelId="{063466D1-CD22-4C80-9009-843BECAF744F}" srcId="{2E26D3D0-5896-44ED-83D1-8C55C30B52A0}" destId="{AD843DA4-4ACC-44F3-9583-D1F774FCDC9E}" srcOrd="0" destOrd="0" parTransId="{4E4B2055-0200-427E-A9A8-CEC7C9D2061B}" sibTransId="{AB9F408C-03EC-4059-940F-3E9631213C59}"/>
    <dgm:cxn modelId="{066C5317-37CF-4530-A7D9-7224F838EC18}" type="presOf" srcId="{612D13F9-9DAF-436F-AD55-6BAD6BC5A696}" destId="{C9E76940-9643-4613-8742-C415B398839E}" srcOrd="1" destOrd="2" presId="urn:microsoft.com/office/officeart/2005/8/layout/cycle4"/>
    <dgm:cxn modelId="{6D8967CD-D6B9-4EAB-A796-7C2E8D9C502B}" type="presOf" srcId="{407EF5BC-E48E-466C-A50A-BF522D747DE6}" destId="{A657C6E2-6034-4086-9D42-937FFE0A841D}" srcOrd="0" destOrd="1" presId="urn:microsoft.com/office/officeart/2005/8/layout/cycle4"/>
    <dgm:cxn modelId="{A7656BDA-B8E1-4773-B270-CD4CE873DC61}" srcId="{4F23D1F8-B258-4969-B415-8C1D1FC030D6}" destId="{2E26D3D0-5896-44ED-83D1-8C55C30B52A0}" srcOrd="2" destOrd="0" parTransId="{A606AEE7-6647-4B5A-89D5-27A70AFA96C8}" sibTransId="{8C8E5497-9066-4D33-A2F2-9CBB54AEB817}"/>
    <dgm:cxn modelId="{27638820-69A4-419F-BDBA-7CDAB7FB36B8}" srcId="{62A74A9C-6388-4D97-8C04-37D465E29083}" destId="{407EF5BC-E48E-466C-A50A-BF522D747DE6}" srcOrd="1" destOrd="0" parTransId="{060DCBC7-26A5-42DD-A9F5-FF3FF06B7582}" sibTransId="{3FDAC2B8-D923-4033-92EC-C4B98DEACABB}"/>
    <dgm:cxn modelId="{C18DB060-3455-4C2B-83C0-8D2D3F182E83}" type="presOf" srcId="{4D331336-5E0B-46C5-AE0C-010C393AAEF3}" destId="{C9E76940-9643-4613-8742-C415B398839E}" srcOrd="1" destOrd="0" presId="urn:microsoft.com/office/officeart/2005/8/layout/cycle4"/>
    <dgm:cxn modelId="{9627D684-FB02-45CE-AE48-B875425C03F6}" type="presOf" srcId="{136F822A-C621-4792-9141-97269A3EC127}" destId="{6D78B3F5-0CDD-4AF5-8C29-1C666563E840}" srcOrd="0" destOrd="0" presId="urn:microsoft.com/office/officeart/2005/8/layout/cycle4"/>
    <dgm:cxn modelId="{AC476A70-DBD4-4384-B58C-CDD3C0A963D2}" srcId="{62A74A9C-6388-4D97-8C04-37D465E29083}" destId="{D7B8DB2D-10FE-4D75-84AF-3F124B80EF0F}" srcOrd="2" destOrd="0" parTransId="{CC2A5BD6-A3C9-4267-9BEE-70659280E81D}" sibTransId="{625E72B8-AAFD-4159-9712-6455975FF475}"/>
    <dgm:cxn modelId="{9B563467-4ECA-4BBA-8E29-343F5C1312DF}" type="presOf" srcId="{407EF5BC-E48E-466C-A50A-BF522D747DE6}" destId="{0B6D62A2-A869-4FE3-B4A8-3417974D7BC9}" srcOrd="1" destOrd="1" presId="urn:microsoft.com/office/officeart/2005/8/layout/cycle4"/>
    <dgm:cxn modelId="{11F24D0D-5ABF-4683-8230-A4D924437977}" type="presOf" srcId="{6F583847-1761-46B5-A387-36EB9B5E4E78}" destId="{C9E76940-9643-4613-8742-C415B398839E}" srcOrd="1" destOrd="1" presId="urn:microsoft.com/office/officeart/2005/8/layout/cycle4"/>
    <dgm:cxn modelId="{655C63AB-4899-4CEB-82C9-B67639B2F13D}" type="presParOf" srcId="{9973BF3C-F5B8-4972-B4F7-8654194D32CE}" destId="{97E5760A-C704-4E9F-9C0B-19C693AEA717}" srcOrd="0" destOrd="0" presId="urn:microsoft.com/office/officeart/2005/8/layout/cycle4"/>
    <dgm:cxn modelId="{45B74031-1E12-4D96-B7BF-4E96132C8221}" type="presParOf" srcId="{97E5760A-C704-4E9F-9C0B-19C693AEA717}" destId="{FCE9AD5F-6C0B-45BF-BDDA-070DAB0B36FC}" srcOrd="0" destOrd="0" presId="urn:microsoft.com/office/officeart/2005/8/layout/cycle4"/>
    <dgm:cxn modelId="{8B9C0D03-1224-4F93-8841-9567E1928794}" type="presParOf" srcId="{FCE9AD5F-6C0B-45BF-BDDA-070DAB0B36FC}" destId="{39A502D8-2695-4E30-8041-D4E4AA1DC81E}" srcOrd="0" destOrd="0" presId="urn:microsoft.com/office/officeart/2005/8/layout/cycle4"/>
    <dgm:cxn modelId="{9201E55B-F8CA-4BF2-8578-A75F16996907}" type="presParOf" srcId="{FCE9AD5F-6C0B-45BF-BDDA-070DAB0B36FC}" destId="{460E81E6-3E6E-494D-8097-F34A3BA951F9}" srcOrd="1" destOrd="0" presId="urn:microsoft.com/office/officeart/2005/8/layout/cycle4"/>
    <dgm:cxn modelId="{E0F52943-B6B9-4604-873A-C7A9EA3EB43B}" type="presParOf" srcId="{97E5760A-C704-4E9F-9C0B-19C693AEA717}" destId="{1907F64B-6BC8-4EB2-BD68-716411AFC25F}" srcOrd="1" destOrd="0" presId="urn:microsoft.com/office/officeart/2005/8/layout/cycle4"/>
    <dgm:cxn modelId="{B461AC02-C927-4AE5-A68F-B5A2B96975AB}" type="presParOf" srcId="{1907F64B-6BC8-4EB2-BD68-716411AFC25F}" destId="{DE2CF06D-63A4-4AA5-A4B9-E00702734BC9}" srcOrd="0" destOrd="0" presId="urn:microsoft.com/office/officeart/2005/8/layout/cycle4"/>
    <dgm:cxn modelId="{401D9923-012F-4B60-9983-C9048F519CB3}" type="presParOf" srcId="{1907F64B-6BC8-4EB2-BD68-716411AFC25F}" destId="{C9E76940-9643-4613-8742-C415B398839E}" srcOrd="1" destOrd="0" presId="urn:microsoft.com/office/officeart/2005/8/layout/cycle4"/>
    <dgm:cxn modelId="{3AB147CC-8EBF-4F6F-9EEC-1D34DBF027E3}" type="presParOf" srcId="{97E5760A-C704-4E9F-9C0B-19C693AEA717}" destId="{9712C5EE-3D55-487D-A33C-C7F6925A97EB}" srcOrd="2" destOrd="0" presId="urn:microsoft.com/office/officeart/2005/8/layout/cycle4"/>
    <dgm:cxn modelId="{88A73E73-4CB5-4473-A936-4C6624C0819A}" type="presParOf" srcId="{9712C5EE-3D55-487D-A33C-C7F6925A97EB}" destId="{62EAC2F3-633F-408C-9543-0935E291E6D6}" srcOrd="0" destOrd="0" presId="urn:microsoft.com/office/officeart/2005/8/layout/cycle4"/>
    <dgm:cxn modelId="{D7FEFAC3-3915-4735-BB27-D71FCADC4BF5}" type="presParOf" srcId="{9712C5EE-3D55-487D-A33C-C7F6925A97EB}" destId="{BF98AC31-3954-4914-8661-2563F90A6760}" srcOrd="1" destOrd="0" presId="urn:microsoft.com/office/officeart/2005/8/layout/cycle4"/>
    <dgm:cxn modelId="{A75A4C77-8410-4799-A24E-BEBD8A22B4E9}" type="presParOf" srcId="{97E5760A-C704-4E9F-9C0B-19C693AEA717}" destId="{1BBE771B-86B1-4214-9B0C-769B23BF6C85}" srcOrd="3" destOrd="0" presId="urn:microsoft.com/office/officeart/2005/8/layout/cycle4"/>
    <dgm:cxn modelId="{D5DA2818-5894-43C5-A489-767A82EADBF9}" type="presParOf" srcId="{1BBE771B-86B1-4214-9B0C-769B23BF6C85}" destId="{A657C6E2-6034-4086-9D42-937FFE0A841D}" srcOrd="0" destOrd="0" presId="urn:microsoft.com/office/officeart/2005/8/layout/cycle4"/>
    <dgm:cxn modelId="{CED2A2CB-8475-4F37-A73E-5CCB56045A5E}" type="presParOf" srcId="{1BBE771B-86B1-4214-9B0C-769B23BF6C85}" destId="{0B6D62A2-A869-4FE3-B4A8-3417974D7BC9}" srcOrd="1" destOrd="0" presId="urn:microsoft.com/office/officeart/2005/8/layout/cycle4"/>
    <dgm:cxn modelId="{880009C2-679E-4979-A30A-3C335E2C81FC}" type="presParOf" srcId="{97E5760A-C704-4E9F-9C0B-19C693AEA717}" destId="{E22CCB85-F308-48A0-A9E7-4B3AAFBC331F}" srcOrd="4" destOrd="0" presId="urn:microsoft.com/office/officeart/2005/8/layout/cycle4"/>
    <dgm:cxn modelId="{635D8C34-A2E7-4793-B9FF-84521C31223D}" type="presParOf" srcId="{9973BF3C-F5B8-4972-B4F7-8654194D32CE}" destId="{C7863536-4652-4D62-9DD5-51A885CFC6A1}" srcOrd="1" destOrd="0" presId="urn:microsoft.com/office/officeart/2005/8/layout/cycle4"/>
    <dgm:cxn modelId="{2C0358EA-4B7B-43C9-AB79-858159E4B919}" type="presParOf" srcId="{C7863536-4652-4D62-9DD5-51A885CFC6A1}" destId="{E31E8913-397B-4371-865C-0B54243326F5}" srcOrd="0" destOrd="0" presId="urn:microsoft.com/office/officeart/2005/8/layout/cycle4"/>
    <dgm:cxn modelId="{E88805A5-99C5-4993-9FF0-86BC49008139}" type="presParOf" srcId="{C7863536-4652-4D62-9DD5-51A885CFC6A1}" destId="{6D78B3F5-0CDD-4AF5-8C29-1C666563E840}" srcOrd="1" destOrd="0" presId="urn:microsoft.com/office/officeart/2005/8/layout/cycle4"/>
    <dgm:cxn modelId="{62FA3C57-964E-4850-AC54-F38558F50B37}" type="presParOf" srcId="{C7863536-4652-4D62-9DD5-51A885CFC6A1}" destId="{78B73015-CD53-42CA-9503-9E3A9F3A3BA3}" srcOrd="2" destOrd="0" presId="urn:microsoft.com/office/officeart/2005/8/layout/cycle4"/>
    <dgm:cxn modelId="{9B59D8C3-7276-47EB-898C-DC4A49FB5C81}" type="presParOf" srcId="{C7863536-4652-4D62-9DD5-51A885CFC6A1}" destId="{DEB5B785-140A-4585-9739-EC41B2D0C878}" srcOrd="3" destOrd="0" presId="urn:microsoft.com/office/officeart/2005/8/layout/cycle4"/>
    <dgm:cxn modelId="{917CDDCA-5011-463F-92B3-3D279BB14431}" type="presParOf" srcId="{C7863536-4652-4D62-9DD5-51A885CFC6A1}" destId="{C5378403-3A8F-4716-B258-AEF51F483D49}" srcOrd="4" destOrd="0" presId="urn:microsoft.com/office/officeart/2005/8/layout/cycle4"/>
    <dgm:cxn modelId="{FD98BB40-5808-4A65-8259-A66410E6FBA9}" type="presParOf" srcId="{9973BF3C-F5B8-4972-B4F7-8654194D32CE}" destId="{67DF063C-CE98-40D1-9A71-5093EDCD770B}" srcOrd="2" destOrd="0" presId="urn:microsoft.com/office/officeart/2005/8/layout/cycle4"/>
    <dgm:cxn modelId="{58E91A44-4412-47E4-83F1-5F95D37E17EE}" type="presParOf" srcId="{9973BF3C-F5B8-4972-B4F7-8654194D32CE}" destId="{9E9BAC6E-442B-4B7A-B9BD-5A670F047A4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00EE5-6E4C-490E-96B9-789A5C2999C5}">
      <dsp:nvSpPr>
        <dsp:cNvPr id="0" name=""/>
        <dsp:cNvSpPr/>
      </dsp:nvSpPr>
      <dsp:spPr>
        <a:xfrm>
          <a:off x="508793" y="901353"/>
          <a:ext cx="1116642" cy="950089"/>
        </a:xfrm>
        <a:prstGeom prst="hexagon">
          <a:avLst>
            <a:gd name="adj" fmla="val 2857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rgbClr val="0070C0"/>
              </a:solidFill>
              <a:effectLst>
                <a:outerShdw blurRad="38100" dist="38100" dir="2700000" algn="tl">
                  <a:srgbClr val="000000">
                    <a:alpha val="43137"/>
                  </a:srgbClr>
                </a:outerShdw>
              </a:effectLst>
            </a:rPr>
            <a:t>KISTI</a:t>
          </a:r>
        </a:p>
        <a:p>
          <a:pPr marL="0" lvl="0" indent="0" algn="ctr" defTabSz="533400">
            <a:lnSpc>
              <a:spcPct val="90000"/>
            </a:lnSpc>
            <a:spcBef>
              <a:spcPct val="0"/>
            </a:spcBef>
            <a:spcAft>
              <a:spcPct val="35000"/>
            </a:spcAft>
            <a:buNone/>
          </a:pPr>
          <a:r>
            <a:rPr lang="en-US" altLang="zh-CN" sz="1100" b="1" kern="1200" dirty="0">
              <a:solidFill>
                <a:srgbClr val="FF0000"/>
              </a:solidFill>
              <a:effectLst>
                <a:outerShdw blurRad="38100" dist="38100" dir="2700000" algn="tl">
                  <a:srgbClr val="000000">
                    <a:alpha val="43137"/>
                  </a:srgbClr>
                </a:outerShdw>
              </a:effectLst>
            </a:rPr>
            <a:t>Science DMZ</a:t>
          </a:r>
        </a:p>
        <a:p>
          <a:pPr marL="0" lvl="0" indent="0" algn="ctr" defTabSz="533400">
            <a:lnSpc>
              <a:spcPct val="90000"/>
            </a:lnSpc>
            <a:spcBef>
              <a:spcPct val="0"/>
            </a:spcBef>
            <a:spcAft>
              <a:spcPct val="35000"/>
            </a:spcAft>
            <a:buNone/>
          </a:pPr>
          <a:r>
            <a:rPr lang="en-US" altLang="zh-CN" sz="1200" b="1" kern="1200" dirty="0">
              <a:solidFill>
                <a:srgbClr val="FFFF00"/>
              </a:solidFill>
              <a:effectLst>
                <a:outerShdw blurRad="38100" dist="38100" dir="2700000" algn="tl">
                  <a:srgbClr val="000000">
                    <a:alpha val="43137"/>
                  </a:srgbClr>
                </a:outerShdw>
              </a:effectLst>
            </a:rPr>
            <a:t>WAMIS</a:t>
          </a:r>
          <a:endParaRPr lang="zh-CN" altLang="en-US" sz="1200" b="1" kern="1200" dirty="0">
            <a:solidFill>
              <a:srgbClr val="FFFF00"/>
            </a:solidFill>
            <a:effectLst>
              <a:outerShdw blurRad="38100" dist="38100" dir="2700000" algn="tl">
                <a:srgbClr val="000000">
                  <a:alpha val="43137"/>
                </a:srgbClr>
              </a:outerShdw>
            </a:effectLst>
          </a:endParaRPr>
        </a:p>
      </dsp:txBody>
      <dsp:txXfrm>
        <a:off x="692327" y="1057512"/>
        <a:ext cx="749574" cy="637771"/>
      </dsp:txXfrm>
    </dsp:sp>
    <dsp:sp modelId="{4D9F3E2D-368A-48B0-8370-1344BE1A9352}">
      <dsp:nvSpPr>
        <dsp:cNvPr id="0" name=""/>
        <dsp:cNvSpPr/>
      </dsp:nvSpPr>
      <dsp:spPr>
        <a:xfrm>
          <a:off x="1196171" y="633706"/>
          <a:ext cx="346206" cy="298302"/>
        </a:xfrm>
        <a:prstGeom prst="hexagon">
          <a:avLst>
            <a:gd name="adj" fmla="val 28900"/>
            <a:gd name="vf" fmla="val 115470"/>
          </a:avLst>
        </a:prstGeom>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202E65E-7F8D-4717-B3C5-3D1D241C07CD}">
      <dsp:nvSpPr>
        <dsp:cNvPr id="0" name=""/>
        <dsp:cNvSpPr/>
      </dsp:nvSpPr>
      <dsp:spPr>
        <a:xfrm>
          <a:off x="692840" y="257595"/>
          <a:ext cx="751964" cy="650537"/>
        </a:xfrm>
        <a:prstGeom prst="hexagon">
          <a:avLst>
            <a:gd name="adj" fmla="val 28570"/>
            <a:gd name="vf" fmla="val 11547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effectLst>
                <a:outerShdw blurRad="38100" dist="38100" dir="2700000" algn="tl">
                  <a:srgbClr val="000000">
                    <a:alpha val="43137"/>
                  </a:srgbClr>
                </a:outerShdw>
              </a:effectLst>
            </a:rPr>
            <a:t>DWD</a:t>
          </a:r>
          <a:endParaRPr lang="zh-CN" altLang="en-US" sz="1400" b="1" kern="1200" dirty="0">
            <a:effectLst>
              <a:outerShdw blurRad="38100" dist="38100" dir="2700000" algn="tl">
                <a:srgbClr val="000000">
                  <a:alpha val="43137"/>
                </a:srgbClr>
              </a:outerShdw>
            </a:effectLst>
          </a:endParaRPr>
        </a:p>
      </dsp:txBody>
      <dsp:txXfrm>
        <a:off x="817456" y="365403"/>
        <a:ext cx="502732" cy="434921"/>
      </dsp:txXfrm>
    </dsp:sp>
    <dsp:sp modelId="{50981622-894E-4213-A478-B0B88994E931}">
      <dsp:nvSpPr>
        <dsp:cNvPr id="0" name=""/>
        <dsp:cNvSpPr/>
      </dsp:nvSpPr>
      <dsp:spPr>
        <a:xfrm>
          <a:off x="1586958" y="1157426"/>
          <a:ext cx="346206" cy="298302"/>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035E75-44F5-4DF6-9E0E-CCCA8B93656E}">
      <dsp:nvSpPr>
        <dsp:cNvPr id="0" name=""/>
        <dsp:cNvSpPr/>
      </dsp:nvSpPr>
      <dsp:spPr>
        <a:xfrm>
          <a:off x="1382478" y="657719"/>
          <a:ext cx="751964" cy="650537"/>
        </a:xfrm>
        <a:prstGeom prst="hexagon">
          <a:avLst>
            <a:gd name="adj" fmla="val 28570"/>
            <a:gd name="vf" fmla="val 115470"/>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effectLst>
                <a:outerShdw blurRad="38100" dist="38100" dir="2700000" algn="tl">
                  <a:srgbClr val="000000">
                    <a:alpha val="43137"/>
                  </a:srgbClr>
                </a:outerShdw>
              </a:effectLst>
            </a:rPr>
            <a:t>KMA</a:t>
          </a:r>
        </a:p>
      </dsp:txBody>
      <dsp:txXfrm>
        <a:off x="1507094" y="765527"/>
        <a:ext cx="502732" cy="434921"/>
      </dsp:txXfrm>
    </dsp:sp>
    <dsp:sp modelId="{B041C1FF-DF75-49EE-AC92-941929ED55BC}">
      <dsp:nvSpPr>
        <dsp:cNvPr id="0" name=""/>
        <dsp:cNvSpPr/>
      </dsp:nvSpPr>
      <dsp:spPr>
        <a:xfrm>
          <a:off x="1306279" y="1786928"/>
          <a:ext cx="346206" cy="298302"/>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3F22F65-9D9D-46FC-8DA3-4610156A6B02}">
      <dsp:nvSpPr>
        <dsp:cNvPr id="0" name=""/>
        <dsp:cNvSpPr/>
      </dsp:nvSpPr>
      <dsp:spPr>
        <a:xfrm>
          <a:off x="1382478" y="1444316"/>
          <a:ext cx="751964" cy="650537"/>
        </a:xfrm>
        <a:prstGeom prst="hexagon">
          <a:avLst>
            <a:gd name="adj" fmla="val 28570"/>
            <a:gd name="vf" fmla="val 115470"/>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effectLst>
                <a:outerShdw blurRad="38100" dist="38100" dir="2700000" algn="tl">
                  <a:srgbClr val="000000">
                    <a:alpha val="43137"/>
                  </a:srgbClr>
                </a:outerShdw>
              </a:effectLst>
            </a:rPr>
            <a:t>INMET</a:t>
          </a:r>
          <a:endParaRPr lang="zh-CN" altLang="en-US" sz="1400" b="1" kern="1200" dirty="0">
            <a:effectLst>
              <a:outerShdw blurRad="38100" dist="38100" dir="2700000" algn="tl">
                <a:srgbClr val="000000">
                  <a:alpha val="43137"/>
                </a:srgbClr>
              </a:outerShdw>
            </a:effectLst>
          </a:endParaRPr>
        </a:p>
      </dsp:txBody>
      <dsp:txXfrm>
        <a:off x="1507094" y="1552124"/>
        <a:ext cx="502732" cy="434921"/>
      </dsp:txXfrm>
    </dsp:sp>
    <dsp:sp modelId="{CBB70CED-DB0C-4753-9620-BEBF63C63B67}">
      <dsp:nvSpPr>
        <dsp:cNvPr id="0" name=""/>
        <dsp:cNvSpPr/>
      </dsp:nvSpPr>
      <dsp:spPr>
        <a:xfrm>
          <a:off x="610023" y="1852273"/>
          <a:ext cx="346206" cy="298302"/>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A0DE4AB-200D-4C33-A54C-C2300F869866}">
      <dsp:nvSpPr>
        <dsp:cNvPr id="0" name=""/>
        <dsp:cNvSpPr/>
      </dsp:nvSpPr>
      <dsp:spPr>
        <a:xfrm>
          <a:off x="692840" y="1844888"/>
          <a:ext cx="751964" cy="650537"/>
        </a:xfrm>
        <a:prstGeom prst="hexagon">
          <a:avLst>
            <a:gd name="adj" fmla="val 28570"/>
            <a:gd name="vf" fmla="val 115470"/>
          </a:avLst>
        </a:prstGeom>
        <a:gradFill rotWithShape="0">
          <a:gsLst>
            <a:gs pos="0">
              <a:schemeClr val="accent2">
                <a:hueOff val="2808911"/>
                <a:satOff val="-3503"/>
                <a:lumOff val="824"/>
                <a:alphaOff val="0"/>
                <a:tint val="100000"/>
                <a:shade val="100000"/>
                <a:satMod val="130000"/>
              </a:schemeClr>
            </a:gs>
            <a:gs pos="100000">
              <a:schemeClr val="accent2">
                <a:hueOff val="2808911"/>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accent2"/>
              </a:solidFill>
              <a:effectLst>
                <a:outerShdw blurRad="38100" dist="38100" dir="2700000" algn="tl">
                  <a:srgbClr val="000000">
                    <a:alpha val="43137"/>
                  </a:srgbClr>
                </a:outerShdw>
              </a:effectLst>
            </a:rPr>
            <a:t>QMD</a:t>
          </a:r>
          <a:endParaRPr lang="zh-CN" altLang="en-US" sz="1400" b="1" kern="1200" dirty="0">
            <a:solidFill>
              <a:schemeClr val="accent2"/>
            </a:solidFill>
            <a:effectLst>
              <a:outerShdw blurRad="38100" dist="38100" dir="2700000" algn="tl">
                <a:srgbClr val="000000">
                  <a:alpha val="43137"/>
                </a:srgbClr>
              </a:outerShdw>
            </a:effectLst>
          </a:endParaRPr>
        </a:p>
      </dsp:txBody>
      <dsp:txXfrm>
        <a:off x="817456" y="1952696"/>
        <a:ext cx="502732" cy="434921"/>
      </dsp:txXfrm>
    </dsp:sp>
    <dsp:sp modelId="{F7339D15-1959-4BFF-8423-BE443261E755}">
      <dsp:nvSpPr>
        <dsp:cNvPr id="0" name=""/>
        <dsp:cNvSpPr/>
      </dsp:nvSpPr>
      <dsp:spPr>
        <a:xfrm>
          <a:off x="199356" y="1294829"/>
          <a:ext cx="346206" cy="298302"/>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C8457D5-7AB3-4D84-9671-460EA4F8DB11}">
      <dsp:nvSpPr>
        <dsp:cNvPr id="0" name=""/>
        <dsp:cNvSpPr/>
      </dsp:nvSpPr>
      <dsp:spPr>
        <a:xfrm>
          <a:off x="0" y="1444764"/>
          <a:ext cx="751964" cy="650537"/>
        </a:xfrm>
        <a:prstGeom prst="hexagon">
          <a:avLst>
            <a:gd name="adj" fmla="val 28570"/>
            <a:gd name="vf" fmla="val 115470"/>
          </a:avLst>
        </a:prstGeom>
        <a:gradFill rotWithShape="0">
          <a:gsLst>
            <a:gs pos="0">
              <a:schemeClr val="accent2">
                <a:hueOff val="3745215"/>
                <a:satOff val="-4671"/>
                <a:lumOff val="1098"/>
                <a:alphaOff val="0"/>
                <a:tint val="100000"/>
                <a:shade val="100000"/>
                <a:satMod val="130000"/>
              </a:schemeClr>
            </a:gs>
            <a:gs pos="100000">
              <a:schemeClr val="accent2">
                <a:hueOff val="3745215"/>
                <a:satOff val="-4671"/>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tx1"/>
              </a:solidFill>
              <a:effectLst>
                <a:outerShdw blurRad="38100" dist="38100" dir="2700000" algn="tl">
                  <a:srgbClr val="000000">
                    <a:alpha val="43137"/>
                  </a:srgbClr>
                </a:outerShdw>
              </a:effectLst>
            </a:rPr>
            <a:t>NCAR</a:t>
          </a:r>
          <a:endParaRPr lang="zh-CN" altLang="en-US" sz="1400" b="1" kern="1200" dirty="0">
            <a:solidFill>
              <a:schemeClr val="tx1"/>
            </a:solidFill>
            <a:effectLst>
              <a:outerShdw blurRad="38100" dist="38100" dir="2700000" algn="tl">
                <a:srgbClr val="000000">
                  <a:alpha val="43137"/>
                </a:srgbClr>
              </a:outerShdw>
            </a:effectLst>
          </a:endParaRPr>
        </a:p>
      </dsp:txBody>
      <dsp:txXfrm>
        <a:off x="124616" y="1552572"/>
        <a:ext cx="502732" cy="434921"/>
      </dsp:txXfrm>
    </dsp:sp>
    <dsp:sp modelId="{75A5BB50-5E7A-4277-8A51-73AD55179DC4}">
      <dsp:nvSpPr>
        <dsp:cNvPr id="0" name=""/>
        <dsp:cNvSpPr/>
      </dsp:nvSpPr>
      <dsp:spPr>
        <a:xfrm>
          <a:off x="0" y="656824"/>
          <a:ext cx="751964" cy="650537"/>
        </a:xfrm>
        <a:prstGeom prst="hexagon">
          <a:avLst>
            <a:gd name="adj" fmla="val 28570"/>
            <a:gd name="vf" fmla="val 11547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rgbClr val="7030A0"/>
              </a:solidFill>
              <a:effectLst>
                <a:outerShdw blurRad="38100" dist="38100" dir="2700000" algn="tl">
                  <a:srgbClr val="000000">
                    <a:alpha val="43137"/>
                  </a:srgbClr>
                </a:outerShdw>
              </a:effectLst>
            </a:rPr>
            <a:t>NUIST</a:t>
          </a:r>
          <a:endParaRPr lang="zh-CN" altLang="en-US" sz="1400" b="1" kern="1200" dirty="0">
            <a:solidFill>
              <a:srgbClr val="7030A0"/>
            </a:solidFill>
            <a:effectLst>
              <a:outerShdw blurRad="38100" dist="38100" dir="2700000" algn="tl">
                <a:srgbClr val="000000">
                  <a:alpha val="43137"/>
                </a:srgbClr>
              </a:outerShdw>
            </a:effectLst>
          </a:endParaRPr>
        </a:p>
      </dsp:txBody>
      <dsp:txXfrm>
        <a:off x="124616" y="764632"/>
        <a:ext cx="502732" cy="434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AC2F3-633F-408C-9543-0935E291E6D6}">
      <dsp:nvSpPr>
        <dsp:cNvPr id="0" name=""/>
        <dsp:cNvSpPr/>
      </dsp:nvSpPr>
      <dsp:spPr>
        <a:xfrm>
          <a:off x="4844656" y="3356477"/>
          <a:ext cx="2438382" cy="157951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7500176"/>
              <a:satOff val="-11253"/>
              <a:lumOff val="-1830"/>
              <a:alphaOff val="0"/>
            </a:srgb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WMO S2S</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GIAM / GFCS</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WMO DRR</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dsp:txBody>
      <dsp:txXfrm>
        <a:off x="5610867" y="3786054"/>
        <a:ext cx="1637473" cy="1115245"/>
      </dsp:txXfrm>
    </dsp:sp>
    <dsp:sp modelId="{A657C6E2-6034-4086-9D42-937FFE0A841D}">
      <dsp:nvSpPr>
        <dsp:cNvPr id="0" name=""/>
        <dsp:cNvSpPr/>
      </dsp:nvSpPr>
      <dsp:spPr>
        <a:xfrm>
          <a:off x="866242" y="3356477"/>
          <a:ext cx="2438382" cy="157951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11250264"/>
              <a:satOff val="-16880"/>
              <a:lumOff val="-2745"/>
              <a:alphaOff val="0"/>
            </a:srgb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GIAM GCR</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GEOGLAM</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GFCS / GCR</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dsp:txBody>
      <dsp:txXfrm>
        <a:off x="900939" y="3786054"/>
        <a:ext cx="1637473" cy="1115245"/>
      </dsp:txXfrm>
    </dsp:sp>
    <dsp:sp modelId="{DE2CF06D-63A4-4AA5-A4B9-E00702734BC9}">
      <dsp:nvSpPr>
        <dsp:cNvPr id="0" name=""/>
        <dsp:cNvSpPr/>
      </dsp:nvSpPr>
      <dsp:spPr>
        <a:xfrm>
          <a:off x="4844656" y="0"/>
          <a:ext cx="2438382" cy="157951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3750088"/>
              <a:satOff val="-5627"/>
              <a:lumOff val="-915"/>
              <a:alphaOff val="0"/>
            </a:srgb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WMO HIW</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WMO DRR</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GFCS DRR</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dsp:txBody>
      <dsp:txXfrm>
        <a:off x="5610867" y="34697"/>
        <a:ext cx="1637473" cy="1115245"/>
      </dsp:txXfrm>
    </dsp:sp>
    <dsp:sp modelId="{39A502D8-2695-4E30-8041-D4E4AA1DC81E}">
      <dsp:nvSpPr>
        <dsp:cNvPr id="0" name=""/>
        <dsp:cNvSpPr/>
      </dsp:nvSpPr>
      <dsp:spPr>
        <a:xfrm>
          <a:off x="866242" y="0"/>
          <a:ext cx="2438382" cy="1579519"/>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n-US" altLang="zh-CN" sz="1900" kern="1200" dirty="0" err="1">
              <a:solidFill>
                <a:sysClr val="windowText" lastClr="000000">
                  <a:hueOff val="0"/>
                  <a:satOff val="0"/>
                  <a:lumOff val="0"/>
                  <a:alphaOff val="0"/>
                </a:sysClr>
              </a:solidFill>
              <a:latin typeface="Calibri"/>
              <a:ea typeface="宋体" panose="02010600030101010101" pitchFamily="2" charset="-122"/>
              <a:cs typeface="+mn-cs"/>
            </a:rPr>
            <a:t>CAgM</a:t>
          </a: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 GIAM</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GFCS </a:t>
          </a:r>
          <a:r>
            <a:rPr lang="en-US" altLang="zh-CN" sz="1900" kern="1200" dirty="0" err="1">
              <a:solidFill>
                <a:sysClr val="windowText" lastClr="000000">
                  <a:hueOff val="0"/>
                  <a:satOff val="0"/>
                  <a:lumOff val="0"/>
                  <a:alphaOff val="0"/>
                </a:sysClr>
              </a:solidFill>
              <a:latin typeface="Calibri"/>
              <a:ea typeface="宋体" panose="02010600030101010101" pitchFamily="2" charset="-122"/>
              <a:cs typeface="+mn-cs"/>
            </a:rPr>
            <a:t>AgFS</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a:p>
          <a:pPr marL="171450" lvl="1" indent="-171450" algn="l" defTabSz="844550">
            <a:lnSpc>
              <a:spcPct val="90000"/>
            </a:lnSpc>
            <a:spcBef>
              <a:spcPct val="0"/>
            </a:spcBef>
            <a:spcAft>
              <a:spcPct val="15000"/>
            </a:spcAft>
            <a:buChar char="•"/>
          </a:pPr>
          <a:r>
            <a:rPr lang="en-US" altLang="zh-CN" sz="1900" kern="1200" dirty="0">
              <a:solidFill>
                <a:sysClr val="windowText" lastClr="000000">
                  <a:hueOff val="0"/>
                  <a:satOff val="0"/>
                  <a:lumOff val="0"/>
                  <a:alphaOff val="0"/>
                </a:sysClr>
              </a:solidFill>
              <a:latin typeface="Calibri"/>
              <a:ea typeface="宋体" panose="02010600030101010101" pitchFamily="2" charset="-122"/>
              <a:cs typeface="+mn-cs"/>
            </a:rPr>
            <a:t>GEO-GLAM</a:t>
          </a:r>
          <a:endParaRPr lang="zh-CN" altLang="en-US" sz="1900" kern="1200" dirty="0">
            <a:solidFill>
              <a:sysClr val="windowText" lastClr="000000">
                <a:hueOff val="0"/>
                <a:satOff val="0"/>
                <a:lumOff val="0"/>
                <a:alphaOff val="0"/>
              </a:sysClr>
            </a:solidFill>
            <a:latin typeface="Calibri"/>
            <a:ea typeface="宋体" panose="02010600030101010101" pitchFamily="2" charset="-122"/>
            <a:cs typeface="+mn-cs"/>
          </a:endParaRPr>
        </a:p>
      </dsp:txBody>
      <dsp:txXfrm>
        <a:off x="900939" y="34697"/>
        <a:ext cx="1637473" cy="1115245"/>
      </dsp:txXfrm>
    </dsp:sp>
    <dsp:sp modelId="{E31E8913-397B-4371-865C-0B54243326F5}">
      <dsp:nvSpPr>
        <dsp:cNvPr id="0" name=""/>
        <dsp:cNvSpPr/>
      </dsp:nvSpPr>
      <dsp:spPr>
        <a:xfrm>
          <a:off x="1887993" y="281351"/>
          <a:ext cx="2137286" cy="2137286"/>
        </a:xfrm>
        <a:prstGeom prst="pieWedg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US" altLang="zh-CN"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Agro</a:t>
          </a:r>
        </a:p>
        <a:p>
          <a:pPr marL="0" lvl="0" indent="0" algn="ctr" defTabSz="1066800">
            <a:lnSpc>
              <a:spcPct val="90000"/>
            </a:lnSpc>
            <a:spcBef>
              <a:spcPct val="0"/>
            </a:spcBef>
            <a:spcAft>
              <a:spcPct val="35000"/>
            </a:spcAft>
            <a:buNone/>
          </a:pPr>
          <a:r>
            <a:rPr lang="en-US" altLang="zh-CN"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Met</a:t>
          </a:r>
        </a:p>
        <a:p>
          <a:pPr marL="0" lvl="0" indent="0" algn="ctr" defTabSz="1066800">
            <a:lnSpc>
              <a:spcPct val="90000"/>
            </a:lnSpc>
            <a:spcBef>
              <a:spcPct val="0"/>
            </a:spcBef>
            <a:spcAft>
              <a:spcPct val="35000"/>
            </a:spcAft>
            <a:buNone/>
          </a:pPr>
          <a:r>
            <a:rPr lang="en-US" altLang="zh-CN"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Center</a:t>
          </a:r>
          <a:endParaRPr lang="zh-CN" altLang="en-US"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dsp:txBody>
      <dsp:txXfrm>
        <a:off x="2513990" y="907348"/>
        <a:ext cx="1511289" cy="1511289"/>
      </dsp:txXfrm>
    </dsp:sp>
    <dsp:sp modelId="{6D78B3F5-0CDD-4AF5-8C29-1C666563E840}">
      <dsp:nvSpPr>
        <dsp:cNvPr id="0" name=""/>
        <dsp:cNvSpPr/>
      </dsp:nvSpPr>
      <dsp:spPr>
        <a:xfrm rot="5400000">
          <a:off x="4124000" y="281351"/>
          <a:ext cx="2137286" cy="2137286"/>
        </a:xfrm>
        <a:prstGeom prst="pieWedge">
          <a:avLst/>
        </a:prstGeom>
        <a:solidFill>
          <a:srgbClr val="9BBB59">
            <a:hueOff val="3750088"/>
            <a:satOff val="-5627"/>
            <a:lumOff val="-915"/>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US" altLang="zh-CN"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Urban</a:t>
          </a:r>
        </a:p>
        <a:p>
          <a:pPr marL="0" lvl="0" indent="0" algn="ctr" defTabSz="1066800">
            <a:lnSpc>
              <a:spcPct val="90000"/>
            </a:lnSpc>
            <a:spcBef>
              <a:spcPct val="0"/>
            </a:spcBef>
            <a:spcAft>
              <a:spcPct val="35000"/>
            </a:spcAft>
            <a:buNone/>
          </a:pPr>
          <a:r>
            <a:rPr lang="en-US" altLang="zh-CN"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Met</a:t>
          </a:r>
          <a:endParaRPr lang="en-US" altLang="zh-CN" sz="28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a:p>
          <a:pPr marL="0" lvl="0" indent="0" algn="ctr" defTabSz="1066800">
            <a:lnSpc>
              <a:spcPct val="90000"/>
            </a:lnSpc>
            <a:spcBef>
              <a:spcPct val="0"/>
            </a:spcBef>
            <a:spcAft>
              <a:spcPct val="35000"/>
            </a:spcAft>
            <a:buNone/>
          </a:pPr>
          <a:r>
            <a:rPr lang="en-US" altLang="zh-CN"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Center</a:t>
          </a:r>
          <a:endParaRPr lang="zh-CN" altLang="en-US"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dsp:txBody>
      <dsp:txXfrm rot="-5400000">
        <a:off x="4124000" y="907348"/>
        <a:ext cx="1511289" cy="1511289"/>
      </dsp:txXfrm>
    </dsp:sp>
    <dsp:sp modelId="{78B73015-CD53-42CA-9503-9E3A9F3A3BA3}">
      <dsp:nvSpPr>
        <dsp:cNvPr id="0" name=""/>
        <dsp:cNvSpPr/>
      </dsp:nvSpPr>
      <dsp:spPr>
        <a:xfrm rot="10800000">
          <a:off x="4185276" y="2496391"/>
          <a:ext cx="2137286" cy="2137286"/>
        </a:xfrm>
        <a:prstGeom prst="pieWedge">
          <a:avLst/>
        </a:prstGeom>
        <a:solidFill>
          <a:srgbClr val="9BBB59">
            <a:hueOff val="7500176"/>
            <a:satOff val="-11253"/>
            <a:lumOff val="-183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US" altLang="zh-CN"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Service</a:t>
          </a:r>
          <a:endParaRPr lang="en-US" altLang="zh-CN" sz="20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a:p>
          <a:pPr marL="0" lvl="0" indent="0" algn="ctr" defTabSz="1066800">
            <a:lnSpc>
              <a:spcPct val="90000"/>
            </a:lnSpc>
            <a:spcBef>
              <a:spcPct val="0"/>
            </a:spcBef>
            <a:spcAft>
              <a:spcPct val="35000"/>
            </a:spcAft>
            <a:buNone/>
          </a:pPr>
          <a:r>
            <a:rPr lang="en-US" altLang="zh-CN" sz="20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Innovation</a:t>
          </a:r>
        </a:p>
        <a:p>
          <a:pPr marL="0" lvl="0" indent="0" algn="ctr" defTabSz="1066800">
            <a:lnSpc>
              <a:spcPct val="90000"/>
            </a:lnSpc>
            <a:spcBef>
              <a:spcPct val="0"/>
            </a:spcBef>
            <a:spcAft>
              <a:spcPct val="35000"/>
            </a:spcAft>
            <a:buNone/>
          </a:pPr>
          <a:r>
            <a:rPr lang="en-US" altLang="zh-CN"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Center</a:t>
          </a:r>
          <a:endParaRPr lang="zh-CN" altLang="en-US"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dsp:txBody>
      <dsp:txXfrm rot="10800000">
        <a:off x="4185276" y="2496391"/>
        <a:ext cx="1511289" cy="1511289"/>
      </dsp:txXfrm>
    </dsp:sp>
    <dsp:sp modelId="{DEB5B785-140A-4585-9739-EC41B2D0C878}">
      <dsp:nvSpPr>
        <dsp:cNvPr id="0" name=""/>
        <dsp:cNvSpPr/>
      </dsp:nvSpPr>
      <dsp:spPr>
        <a:xfrm rot="16200000">
          <a:off x="1887993" y="2517358"/>
          <a:ext cx="2137286" cy="2137286"/>
        </a:xfrm>
        <a:prstGeom prst="pieWedge">
          <a:avLst/>
        </a:prstGeom>
        <a:solidFill>
          <a:srgbClr val="9BBB59">
            <a:hueOff val="11250264"/>
            <a:satOff val="-16880"/>
            <a:lumOff val="-2745"/>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US" altLang="zh-CN" sz="24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Ecology</a:t>
          </a:r>
        </a:p>
        <a:p>
          <a:pPr marL="0" lvl="0" indent="0" algn="ctr" defTabSz="1066800">
            <a:lnSpc>
              <a:spcPct val="90000"/>
            </a:lnSpc>
            <a:spcBef>
              <a:spcPct val="0"/>
            </a:spcBef>
            <a:spcAft>
              <a:spcPct val="35000"/>
            </a:spcAft>
            <a:buNone/>
          </a:pPr>
          <a:r>
            <a:rPr lang="en-US" altLang="zh-CN" sz="20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Met</a:t>
          </a:r>
        </a:p>
        <a:p>
          <a:pPr marL="0" lvl="0" indent="0" algn="ctr" defTabSz="1066800">
            <a:lnSpc>
              <a:spcPct val="90000"/>
            </a:lnSpc>
            <a:spcBef>
              <a:spcPct val="0"/>
            </a:spcBef>
            <a:spcAft>
              <a:spcPct val="35000"/>
            </a:spcAft>
            <a:buNone/>
          </a:pPr>
          <a:r>
            <a:rPr lang="en-US" altLang="zh-CN" sz="20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rPr>
            <a:t>Center</a:t>
          </a:r>
          <a:endParaRPr lang="zh-CN" altLang="en-US" sz="2000" b="1" kern="1200" dirty="0">
            <a:solidFill>
              <a:sysClr val="window" lastClr="FFFFFF"/>
            </a:solidFill>
            <a:effectLst>
              <a:outerShdw blurRad="38100" dist="38100" dir="2700000" algn="tl">
                <a:srgbClr val="000000">
                  <a:alpha val="43137"/>
                </a:srgbClr>
              </a:outerShdw>
            </a:effectLst>
            <a:latin typeface="Calibri"/>
            <a:ea typeface="宋体" panose="02010600030101010101" pitchFamily="2" charset="-122"/>
            <a:cs typeface="+mn-cs"/>
          </a:endParaRPr>
        </a:p>
      </dsp:txBody>
      <dsp:txXfrm rot="5400000">
        <a:off x="2513990" y="2517358"/>
        <a:ext cx="1511289" cy="1511289"/>
      </dsp:txXfrm>
    </dsp:sp>
    <dsp:sp modelId="{67DF063C-CE98-40D1-9A71-5093EDCD770B}">
      <dsp:nvSpPr>
        <dsp:cNvPr id="0" name=""/>
        <dsp:cNvSpPr/>
      </dsp:nvSpPr>
      <dsp:spPr>
        <a:xfrm>
          <a:off x="3705674" y="2023758"/>
          <a:ext cx="737931" cy="641679"/>
        </a:xfrm>
        <a:prstGeom prst="circularArrow">
          <a:avLst/>
        </a:prstGeom>
        <a:solidFill>
          <a:srgbClr val="9BBB59">
            <a:tint val="40000"/>
            <a:hueOff val="0"/>
            <a:satOff val="0"/>
            <a:lumOff val="0"/>
            <a:alphaOff val="0"/>
          </a:srgbClr>
        </a:solidFill>
        <a:ln>
          <a:noFill/>
        </a:ln>
        <a:effectLst/>
        <a:sp3d prstMaterial="matte"/>
      </dsp:spPr>
      <dsp:style>
        <a:lnRef idx="0">
          <a:scrgbClr r="0" g="0" b="0"/>
        </a:lnRef>
        <a:fillRef idx="1">
          <a:scrgbClr r="0" g="0" b="0"/>
        </a:fillRef>
        <a:effectRef idx="0">
          <a:scrgbClr r="0" g="0" b="0"/>
        </a:effectRef>
        <a:fontRef idx="minor">
          <a:schemeClr val="lt1"/>
        </a:fontRef>
      </dsp:style>
    </dsp:sp>
    <dsp:sp modelId="{9E9BAC6E-442B-4B7A-B9BD-5A670F047A49}">
      <dsp:nvSpPr>
        <dsp:cNvPr id="0" name=""/>
        <dsp:cNvSpPr/>
      </dsp:nvSpPr>
      <dsp:spPr>
        <a:xfrm rot="10800000">
          <a:off x="3705674" y="2270558"/>
          <a:ext cx="737931" cy="641679"/>
        </a:xfrm>
        <a:prstGeom prst="circularArrow">
          <a:avLst/>
        </a:prstGeom>
        <a:solidFill>
          <a:srgbClr val="9BBB59">
            <a:tint val="40000"/>
            <a:hueOff val="0"/>
            <a:satOff val="0"/>
            <a:lumOff val="0"/>
            <a:alphaOff val="0"/>
          </a:srgbClr>
        </a:solidFill>
        <a:ln>
          <a:noFill/>
        </a:ln>
        <a:effectLst/>
        <a:sp3d prstMaterial="matte"/>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4">
  <dgm:title val="六边形射线"/>
  <dgm:desc val="用于显示与中心观点或主题相关的顺序流程。限制为六个级别 2 形状。非常适合于少量文本。不使用的文本不出现，但是在切换版式后仍然可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51FC9-AFCF-49EB-A244-BC807F184F05}" type="datetimeFigureOut">
              <a:rPr lang="en-US" smtClean="0"/>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321C3-9685-46B5-915C-1C4C4FEE7A3D}" type="slidenum">
              <a:rPr lang="en-US" smtClean="0"/>
              <a:t>‹#›</a:t>
            </a:fld>
            <a:endParaRPr lang="en-US"/>
          </a:p>
        </p:txBody>
      </p:sp>
    </p:spTree>
    <p:extLst>
      <p:ext uri="{BB962C8B-B14F-4D97-AF65-F5344CB8AC3E}">
        <p14:creationId xmlns:p14="http://schemas.microsoft.com/office/powerpoint/2010/main" val="59413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fld id="{767B75D9-40AB-499D-A486-662F46BA48C0}" type="slidenum">
              <a:rPr kumimoji="1" lang="ja-JP" altLang="en-GB" sz="1800" b="0" i="0" u="none" strike="noStrike" kern="0" cap="none" spc="0" normalizeH="0" baseline="0" noProof="0" smtClean="0">
                <a:ln>
                  <a:noFill/>
                </a:ln>
                <a:solidFill>
                  <a:schemeClr val="tx1"/>
                </a:solidFill>
                <a:effectLst/>
                <a:uLnTx/>
                <a:uFillTx/>
                <a:latin typeface="굴림" panose="020B0600000101010101" pitchFamily="50" charset="-127"/>
                <a:ea typeface="굴림" panose="020B0600000101010101" pitchFamily="50" charset="-127"/>
              </a:rPr>
              <a:pPr marL="0" marR="0" lvl="0" indent="0" defTabSz="914400" eaLnBrk="1" fontAlgn="auto" latinLnBrk="0" hangingPunct="1">
                <a:lnSpc>
                  <a:spcPct val="100000"/>
                </a:lnSpc>
                <a:spcBef>
                  <a:spcPts val="0"/>
                </a:spcBef>
                <a:spcAft>
                  <a:spcPts val="0"/>
                </a:spcAft>
                <a:buClrTx/>
                <a:buSzTx/>
                <a:buFontTx/>
                <a:buNone/>
                <a:tabLst/>
                <a:defRPr/>
              </a:pPr>
              <a:t>9</a:t>
            </a:fld>
            <a:endParaRPr kumimoji="1" lang="en-GB" altLang="ja-JP" sz="1800" b="0" i="0" u="none" strike="noStrike" kern="0" cap="none" spc="0" normalizeH="0" baseline="0" noProof="0">
              <a:ln>
                <a:noFill/>
              </a:ln>
              <a:solidFill>
                <a:schemeClr val="tx1"/>
              </a:solidFill>
              <a:effectLst/>
              <a:uLnTx/>
              <a:uFillTx/>
              <a:latin typeface="굴림" panose="020B0600000101010101" pitchFamily="50" charset="-127"/>
              <a:ea typeface="굴림" panose="020B0600000101010101" pitchFamily="50" charset="-127"/>
            </a:endParaRPr>
          </a:p>
        </p:txBody>
      </p:sp>
      <p:sp>
        <p:nvSpPr>
          <p:cNvPr id="58371" name="Rectangle 2"/>
          <p:cNvSpPr>
            <a:spLocks noGrp="1" noRot="1" noChangeAspect="1" noChangeArrowheads="1" noTextEdit="1"/>
          </p:cNvSpPr>
          <p:nvPr>
            <p:ph type="sldImg"/>
          </p:nvPr>
        </p:nvSpPr>
        <p:spPr bwMode="auto">
          <a:xfrm>
            <a:off x="1925638" y="458788"/>
            <a:ext cx="3006725" cy="2255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449263" y="2846388"/>
            <a:ext cx="5884862" cy="557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ko-KR" sz="1600">
              <a:latin typeface="Arial" panose="020B0604020202020204" pitchFamily="34" charset="0"/>
              <a:ea typeface="굴림" panose="020B0600000101010101" pitchFamily="50" charset="-127"/>
            </a:endParaRPr>
          </a:p>
        </p:txBody>
      </p:sp>
    </p:spTree>
    <p:extLst>
      <p:ext uri="{BB962C8B-B14F-4D97-AF65-F5344CB8AC3E}">
        <p14:creationId xmlns:p14="http://schemas.microsoft.com/office/powerpoint/2010/main" val="246720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95321C3-9685-46B5-915C-1C4C4FEE7A3D}" type="slidenum">
              <a:rPr lang="en-US" smtClean="0"/>
              <a:t>10</a:t>
            </a:fld>
            <a:endParaRPr lang="en-US"/>
          </a:p>
        </p:txBody>
      </p:sp>
    </p:spTree>
    <p:extLst>
      <p:ext uri="{BB962C8B-B14F-4D97-AF65-F5344CB8AC3E}">
        <p14:creationId xmlns:p14="http://schemas.microsoft.com/office/powerpoint/2010/main" val="262458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8A8196-6F0E-4E17-9E20-D96B3AF88EE3}" type="slidenum">
              <a:rPr kumimoji="0" lang="en-US" altLang="ko-KR" sz="1800" b="0" i="0" u="none" strike="noStrike" kern="0" cap="none" spc="0" normalizeH="0" baseline="0" noProof="0" smtClean="0">
                <a:ln>
                  <a:noFill/>
                </a:ln>
                <a:solidFill>
                  <a:prstClr val="black"/>
                </a:solidFill>
                <a:effectLst/>
                <a:uLnTx/>
                <a:uFillTx/>
                <a:latin typeface="맑은 고딕"/>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ko-KR" altLang="ko-KR" sz="1800" b="0" i="0" u="none" strike="noStrike" kern="0" cap="none" spc="0" normalizeH="0" baseline="0" noProof="0">
              <a:ln>
                <a:noFill/>
              </a:ln>
              <a:solidFill>
                <a:prstClr val="black"/>
              </a:solidFill>
              <a:effectLst/>
              <a:uLnTx/>
              <a:uFillTx/>
              <a:latin typeface="맑은 고딕"/>
            </a:endParaRPr>
          </a:p>
        </p:txBody>
      </p:sp>
    </p:spTree>
    <p:extLst>
      <p:ext uri="{BB962C8B-B14F-4D97-AF65-F5344CB8AC3E}">
        <p14:creationId xmlns:p14="http://schemas.microsoft.com/office/powerpoint/2010/main" val="404001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err="1"/>
              <a:t>연구망</a:t>
            </a:r>
            <a:r>
              <a:rPr lang="ko-KR" altLang="en-US" dirty="0"/>
              <a:t> 사용촉진 </a:t>
            </a:r>
            <a:r>
              <a:rPr lang="en-US" altLang="ko-KR" dirty="0"/>
              <a:t>– </a:t>
            </a:r>
            <a:r>
              <a:rPr lang="ko-KR" altLang="en-US" dirty="0"/>
              <a:t>도와 주는 개념</a:t>
            </a:r>
            <a:endParaRPr lang="en-US" altLang="ko-KR" dirty="0"/>
          </a:p>
          <a:p>
            <a:r>
              <a:rPr lang="ko-KR" altLang="en-US" dirty="0"/>
              <a:t>경부선 서울역 회의실 </a:t>
            </a:r>
            <a:r>
              <a:rPr lang="en-US" altLang="ko-KR" dirty="0"/>
              <a:t>vs KREONET</a:t>
            </a:r>
            <a:r>
              <a:rPr lang="en-US" altLang="ko-KR" baseline="0" dirty="0"/>
              <a:t> </a:t>
            </a:r>
            <a:r>
              <a:rPr lang="ko-KR" altLang="en-US" baseline="0" dirty="0"/>
              <a:t>협업플랫폼 서비스</a:t>
            </a:r>
            <a:endParaRPr lang="ko-KR" altLang="en-US" dirty="0"/>
          </a:p>
        </p:txBody>
      </p:sp>
      <p:sp>
        <p:nvSpPr>
          <p:cNvPr id="4" name="슬라이드 번호 개체 틀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9F55866-EF56-457A-9C9C-9F162DCF2F94}" type="slidenum">
              <a:rPr kumimoji="0" lang="ko-KR" altLang="en-US" sz="1800" b="0" i="0" u="none" strike="noStrike" kern="0" cap="none" spc="0" normalizeH="0" baseline="0" noProof="0" smtClean="0">
                <a:ln>
                  <a:noFill/>
                </a:ln>
                <a:solidFill>
                  <a:prstClr val="black"/>
                </a:solidFill>
                <a:effectLst/>
                <a:uLnTx/>
                <a:uFillTx/>
                <a:latin typeface="맑은 고딕"/>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ko-KR" altLang="en-US" sz="1800" b="0" i="0" u="none" strike="noStrike" kern="0" cap="none" spc="0" normalizeH="0" baseline="0" noProof="0">
              <a:ln>
                <a:noFill/>
              </a:ln>
              <a:solidFill>
                <a:prstClr val="black"/>
              </a:solidFill>
              <a:effectLst/>
              <a:uLnTx/>
              <a:uFillTx/>
              <a:latin typeface="맑은 고딕"/>
            </a:endParaRPr>
          </a:p>
        </p:txBody>
      </p:sp>
    </p:spTree>
    <p:extLst>
      <p:ext uri="{BB962C8B-B14F-4D97-AF65-F5344CB8AC3E}">
        <p14:creationId xmlns:p14="http://schemas.microsoft.com/office/powerpoint/2010/main" val="116881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A494811-3459-45B7-B326-9D32BBAFA217}" type="slidenum">
              <a:rPr kumimoji="0" lang="fr-CH"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fr-CH"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391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1003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225747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556809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8461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86765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669832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35828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195555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124650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제목 및 내용 4개" type="fourObj">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quarter" idx="1"/>
          </p:nvPr>
        </p:nvSpPr>
        <p:spPr>
          <a:xfrm>
            <a:off x="457168" y="1600190"/>
            <a:ext cx="4038322" cy="2195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quarter" idx="2"/>
          </p:nvPr>
        </p:nvSpPr>
        <p:spPr>
          <a:xfrm>
            <a:off x="4647880" y="1600190"/>
            <a:ext cx="4038322" cy="2195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내용 개체 틀 4"/>
          <p:cNvSpPr>
            <a:spLocks noGrp="1"/>
          </p:cNvSpPr>
          <p:nvPr>
            <p:ph sz="quarter" idx="3"/>
          </p:nvPr>
        </p:nvSpPr>
        <p:spPr>
          <a:xfrm>
            <a:off x="455997" y="3984193"/>
            <a:ext cx="4038322" cy="2195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내용 개체 틀 5"/>
          <p:cNvSpPr>
            <a:spLocks noGrp="1"/>
          </p:cNvSpPr>
          <p:nvPr>
            <p:ph sz="quarter" idx="4"/>
          </p:nvPr>
        </p:nvSpPr>
        <p:spPr>
          <a:xfrm>
            <a:off x="4646709" y="3984193"/>
            <a:ext cx="4038322" cy="2195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3"/>
          <p:cNvSpPr>
            <a:spLocks noGrp="1"/>
          </p:cNvSpPr>
          <p:nvPr>
            <p:ph type="dt" sz="half" idx="10"/>
          </p:nvPr>
        </p:nvSpPr>
        <p:spPr>
          <a:xfrm>
            <a:off x="990557" y="6476944"/>
            <a:ext cx="1600071" cy="228594"/>
          </a:xfrm>
          <a:noFill/>
          <a:ln w="25400" cap="flat" cmpd="sng" algn="ctr">
            <a:noFill/>
            <a:prstDash val="solid"/>
            <a:round/>
          </a:ln>
        </p:spPr>
        <p:txBody>
          <a:bodyPr/>
          <a:lstStyle/>
          <a:p>
            <a:pPr>
              <a:defRPr lang="ko-KR" altLang="en-US"/>
            </a:pPr>
            <a:fld id="{5ACE7E28-9336-4363-8674-B91477D8F243}" type="datetime1">
              <a:rPr lang="ko-KR" altLang="ko-KR">
                <a:solidFill>
                  <a:srgbClr val="000000"/>
                </a:solidFill>
              </a:rPr>
              <a:pPr>
                <a:defRPr lang="ko-KR" altLang="en-US"/>
              </a:pPr>
              <a:t>2016-09-12</a:t>
            </a:fld>
            <a:endParaRPr lang="ko-KR" altLang="ko-KR">
              <a:solidFill>
                <a:srgbClr val="000000"/>
              </a:solidFill>
            </a:endParaRPr>
          </a:p>
        </p:txBody>
      </p:sp>
      <p:sp>
        <p:nvSpPr>
          <p:cNvPr id="8" name="바닥글 개체 틀 4"/>
          <p:cNvSpPr>
            <a:spLocks noGrp="1"/>
          </p:cNvSpPr>
          <p:nvPr>
            <p:ph type="ftr" sz="quarter" idx="11"/>
          </p:nvPr>
        </p:nvSpPr>
        <p:spPr>
          <a:xfrm>
            <a:off x="3200197" y="6476944"/>
            <a:ext cx="2895384" cy="228594"/>
          </a:xfrm>
          <a:noFill/>
          <a:ln w="25400" cap="flat" cmpd="sng" algn="ctr">
            <a:noFill/>
            <a:prstDash val="solid"/>
            <a:round/>
          </a:ln>
        </p:spPr>
        <p:txBody>
          <a:bodyPr vert="horz" wrap="square" lIns="89949" tIns="46760" rIns="89949" bIns="46760" anchor="t">
            <a:noAutofit/>
          </a:bodyPr>
          <a:lstStyle/>
          <a:p>
            <a:pPr defTabSz="899661">
              <a:buClr>
                <a:srgbClr val="000000">
                  <a:alpha val="100000"/>
                </a:srgbClr>
              </a:buClr>
              <a:buSzPct val="100000"/>
              <a:defRPr lang="ko-KR" altLang="en-US"/>
            </a:pPr>
            <a:r>
              <a:rPr lang="ko-KR" altLang="en-US" sz="1400" spc="5">
                <a:solidFill>
                  <a:srgbClr val="000000"/>
                </a:solidFill>
                <a:latin typeface="Arial"/>
                <a:ea typeface="SimSun"/>
                <a:sym typeface="Wingdings"/>
              </a:rPr>
              <a:t> </a:t>
            </a:r>
          </a:p>
        </p:txBody>
      </p:sp>
      <p:sp>
        <p:nvSpPr>
          <p:cNvPr id="9" name="슬라이드 번호 개체 틀 5"/>
          <p:cNvSpPr>
            <a:spLocks noGrp="1"/>
          </p:cNvSpPr>
          <p:nvPr>
            <p:ph type="sldNum" sz="quarter" idx="12"/>
          </p:nvPr>
        </p:nvSpPr>
        <p:spPr>
          <a:xfrm>
            <a:off x="6552744" y="6476944"/>
            <a:ext cx="2285870" cy="228594"/>
          </a:xfrm>
          <a:noFill/>
          <a:ln w="25400" cap="flat" cmpd="sng" algn="ctr">
            <a:noFill/>
            <a:prstDash val="solid"/>
            <a:round/>
          </a:ln>
        </p:spPr>
        <p:txBody>
          <a:bodyPr vert="horz" wrap="square" lIns="89949" tIns="46760" rIns="89949" bIns="46760" anchor="t">
            <a:noAutofit/>
          </a:bodyPr>
          <a:lstStyle/>
          <a:p>
            <a:pPr defTabSz="899661">
              <a:buClr>
                <a:srgbClr val="000000">
                  <a:alpha val="100000"/>
                </a:srgbClr>
              </a:buClr>
              <a:buSzPct val="100000"/>
              <a:defRPr lang="ko-KR" altLang="en-US"/>
            </a:pPr>
            <a:fld id="{3F01DB34-DAB2-451D-8160-1F7048C33B57}" type="slidenum">
              <a:rPr lang="ko-KR" altLang="en-US" spc="5" smtClean="0">
                <a:solidFill>
                  <a:srgbClr val="000000"/>
                </a:solidFill>
                <a:latin typeface="Arial"/>
                <a:ea typeface="SimSun"/>
                <a:sym typeface="Wingdings"/>
              </a:rPr>
              <a:pPr defTabSz="899661">
                <a:buClr>
                  <a:srgbClr val="000000">
                    <a:alpha val="100000"/>
                  </a:srgbClr>
                </a:buClr>
                <a:buSzPct val="100000"/>
                <a:defRPr lang="ko-KR" altLang="en-US"/>
              </a:pPr>
              <a:t>‹#›</a:t>
            </a:fld>
            <a:r>
              <a:rPr lang="ko-KR" altLang="en-US" spc="5">
                <a:solidFill>
                  <a:srgbClr val="000000"/>
                </a:solidFill>
                <a:latin typeface="Arial"/>
                <a:ea typeface="SimSun"/>
                <a:sym typeface="Wingdings"/>
              </a:rPr>
              <a:t> </a:t>
            </a:r>
          </a:p>
        </p:txBody>
      </p:sp>
    </p:spTree>
    <p:extLst>
      <p:ext uri="{BB962C8B-B14F-4D97-AF65-F5344CB8AC3E}">
        <p14:creationId xmlns:p14="http://schemas.microsoft.com/office/powerpoint/2010/main" val="3275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33425"/>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6"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7"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ko-KR">
                <a:latin typeface="Georgia" pitchFamily="18" charset="0"/>
              </a:defRPr>
            </a:lvl1pPr>
          </a:lstStyle>
          <a:p>
            <a:r>
              <a:rPr lang="ko-KR" altLang="en-US"/>
              <a:t>마스터 제목 스타일 편집</a:t>
            </a:r>
            <a:endParaRPr/>
          </a:p>
        </p:txBody>
      </p:sp>
      <p:sp>
        <p:nvSpPr>
          <p:cNvPr id="3" name="Subtitle 2"/>
          <p:cNvSpPr>
            <a:spLocks noGrp="1"/>
          </p:cNvSpPr>
          <p:nvPr>
            <p:ph type="subTitle" idx="1"/>
          </p:nvPr>
        </p:nvSpPr>
        <p:spPr>
          <a:xfrm>
            <a:off x="439948" y="1219200"/>
            <a:ext cx="5275052" cy="1295400"/>
          </a:xfrm>
        </p:spPr>
        <p:txBody>
          <a:bodyPr>
            <a:normAutofit/>
          </a:bodyPr>
          <a:lstStyle>
            <a:lvl1pPr marL="0" indent="0" algn="l" eaLnBrk="1" latinLnBrk="0" hangingPunct="1">
              <a:buNone/>
              <a:defRPr kumimoji="0" lang="ko-KR" sz="1600" baseline="0">
                <a:solidFill>
                  <a:schemeClr val="tx1"/>
                </a:solidFill>
                <a:latin typeface="Georgia" pitchFamily="18" charset="0"/>
              </a:defRPr>
            </a:lvl1pPr>
            <a:lvl2pPr marL="457200" indent="0" algn="ctr" eaLnBrk="1" latinLnBrk="0" hangingPunct="1">
              <a:buNone/>
              <a:defRPr kumimoji="0" lang="ko-KR">
                <a:solidFill>
                  <a:schemeClr val="tx1">
                    <a:tint val="75000"/>
                  </a:schemeClr>
                </a:solidFill>
              </a:defRPr>
            </a:lvl2pPr>
            <a:lvl3pPr marL="914400" indent="0" algn="ctr" eaLnBrk="1" latinLnBrk="0" hangingPunct="1">
              <a:buNone/>
              <a:defRPr kumimoji="0" lang="ko-KR">
                <a:solidFill>
                  <a:schemeClr val="tx1">
                    <a:tint val="75000"/>
                  </a:schemeClr>
                </a:solidFill>
              </a:defRPr>
            </a:lvl3pPr>
            <a:lvl4pPr marL="1371600" indent="0" algn="ctr" eaLnBrk="1" latinLnBrk="0" hangingPunct="1">
              <a:buNone/>
              <a:defRPr kumimoji="0" lang="ko-KR">
                <a:solidFill>
                  <a:schemeClr val="tx1">
                    <a:tint val="75000"/>
                  </a:schemeClr>
                </a:solidFill>
              </a:defRPr>
            </a:lvl4pPr>
            <a:lvl5pPr marL="1828800" indent="0" algn="ctr" eaLnBrk="1" latinLnBrk="0" hangingPunct="1">
              <a:buNone/>
              <a:defRPr kumimoji="0" lang="ko-KR">
                <a:solidFill>
                  <a:schemeClr val="tx1">
                    <a:tint val="75000"/>
                  </a:schemeClr>
                </a:solidFill>
              </a:defRPr>
            </a:lvl5pPr>
            <a:lvl6pPr marL="2286000" indent="0" algn="ctr" eaLnBrk="1" latinLnBrk="0" hangingPunct="1">
              <a:buNone/>
              <a:defRPr kumimoji="0" lang="ko-KR">
                <a:solidFill>
                  <a:schemeClr val="tx1">
                    <a:tint val="75000"/>
                  </a:schemeClr>
                </a:solidFill>
              </a:defRPr>
            </a:lvl6pPr>
            <a:lvl7pPr marL="2743200" indent="0" algn="ctr" eaLnBrk="1" latinLnBrk="0" hangingPunct="1">
              <a:buNone/>
              <a:defRPr kumimoji="0" lang="ko-KR">
                <a:solidFill>
                  <a:schemeClr val="tx1">
                    <a:tint val="75000"/>
                  </a:schemeClr>
                </a:solidFill>
              </a:defRPr>
            </a:lvl7pPr>
            <a:lvl8pPr marL="3200400" indent="0" algn="ctr" eaLnBrk="1" latinLnBrk="0" hangingPunct="1">
              <a:buNone/>
              <a:defRPr kumimoji="0" lang="ko-KR">
                <a:solidFill>
                  <a:schemeClr val="tx1">
                    <a:tint val="75000"/>
                  </a:schemeClr>
                </a:solidFill>
              </a:defRPr>
            </a:lvl8pPr>
            <a:lvl9pPr marL="3657600" indent="0" algn="ctr" eaLnBrk="1" latinLnBrk="0" hangingPunct="1">
              <a:buNone/>
              <a:defRPr kumimoji="0" lang="ko-KR">
                <a:solidFill>
                  <a:schemeClr val="tx1">
                    <a:tint val="75000"/>
                  </a:schemeClr>
                </a:solidFill>
              </a:defRPr>
            </a:lvl9pPr>
          </a:lstStyle>
          <a:p>
            <a:r>
              <a:rPr lang="ko-KR" altLang="en-US"/>
              <a:t>마스터 부제목 스타일 편집</a:t>
            </a:r>
            <a:endParaRPr lang="ko-KR"/>
          </a:p>
        </p:txBody>
      </p:sp>
      <p:sp>
        <p:nvSpPr>
          <p:cNvPr id="8" name="Date Placeholder 3"/>
          <p:cNvSpPr>
            <a:spLocks noGrp="1"/>
          </p:cNvSpPr>
          <p:nvPr>
            <p:ph type="dt" sz="half" idx="10"/>
          </p:nvPr>
        </p:nvSpPr>
        <p:spPr/>
        <p:txBody>
          <a:bodyPr/>
          <a:lstStyle>
            <a:lvl1pPr>
              <a:defRPr/>
            </a:lvl1pPr>
          </a:lstStyle>
          <a:p>
            <a:pPr>
              <a:defRPr/>
            </a:pPr>
            <a:fld id="{42463873-2782-4FFF-9D32-5394BA3F5CBE}" type="datetimeFigureOut">
              <a:rPr lang="ko-KR" altLang="en-US"/>
              <a:pPr>
                <a:defRPr/>
              </a:pPr>
              <a:t>2016-09-12</a:t>
            </a:fld>
            <a:endParaRPr lang="ko-KR" altLang="ko-KR"/>
          </a:p>
        </p:txBody>
      </p:sp>
      <p:sp>
        <p:nvSpPr>
          <p:cNvPr id="9" name="Footer Placeholder 4"/>
          <p:cNvSpPr>
            <a:spLocks noGrp="1"/>
          </p:cNvSpPr>
          <p:nvPr>
            <p:ph type="ftr" sz="quarter" idx="11"/>
          </p:nvPr>
        </p:nvSpPr>
        <p:spPr/>
        <p:txBody>
          <a:bodyPr/>
          <a:lstStyle>
            <a:lvl1pPr>
              <a:defRPr/>
            </a:lvl1pPr>
          </a:lstStyle>
          <a:p>
            <a:pPr>
              <a:defRPr/>
            </a:pPr>
            <a:endParaRPr lang="ko-KR" altLang="ko-KR"/>
          </a:p>
        </p:txBody>
      </p:sp>
      <p:sp>
        <p:nvSpPr>
          <p:cNvPr id="10" name="Slide Number Placeholder 5"/>
          <p:cNvSpPr>
            <a:spLocks noGrp="1"/>
          </p:cNvSpPr>
          <p:nvPr>
            <p:ph type="sldNum" sz="quarter" idx="12"/>
          </p:nvPr>
        </p:nvSpPr>
        <p:spPr/>
        <p:txBody>
          <a:bodyPr/>
          <a:lstStyle>
            <a:lvl1pPr>
              <a:defRPr/>
            </a:lvl1pPr>
          </a:lstStyle>
          <a:p>
            <a:fld id="{A684516D-6AC8-43BD-8342-ECC0BF3383A9}" type="slidenum">
              <a:rPr lang="en-US" altLang="ko-KR"/>
              <a:pPr/>
              <a:t>‹#›</a:t>
            </a:fld>
            <a:endParaRPr lang="ko-KR" altLang="ko-KR"/>
          </a:p>
        </p:txBody>
      </p:sp>
    </p:spTree>
    <p:extLst>
      <p:ext uri="{BB962C8B-B14F-4D97-AF65-F5344CB8AC3E}">
        <p14:creationId xmlns:p14="http://schemas.microsoft.com/office/powerpoint/2010/main" val="19199163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l="-92" t="50810" r="45393" b="-591"/>
          <a:stretch>
            <a:fillRect/>
          </a:stretch>
        </p:blipFill>
        <p:spPr bwMode="auto">
          <a:xfrm>
            <a:off x="-14288" y="0"/>
            <a:ext cx="9158288"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768304" y="1905000"/>
            <a:ext cx="5105400" cy="1143001"/>
          </a:xfrm>
        </p:spPr>
        <p:txBody>
          <a:bodyPr anchor="b">
            <a:normAutofit/>
          </a:bodyPr>
          <a:lstStyle>
            <a:lvl1pPr algn="l" eaLnBrk="1" latinLnBrk="0" hangingPunct="1">
              <a:defRPr kumimoji="0" lang="ko-KR" sz="3600" b="0" cap="none">
                <a:latin typeface="Georgia" pitchFamily="18" charset="0"/>
              </a:defRPr>
            </a:lvl1pPr>
          </a:lstStyle>
          <a:p>
            <a:r>
              <a:rPr lang="ko-KR" altLang="en-US"/>
              <a:t>마스터 제목 스타일 편집</a:t>
            </a:r>
            <a:endParaRPr lang="ko-KR"/>
          </a:p>
        </p:txBody>
      </p:sp>
      <p:sp>
        <p:nvSpPr>
          <p:cNvPr id="3" name="Text Placeholder 2"/>
          <p:cNvSpPr>
            <a:spLocks noGrp="1"/>
          </p:cNvSpPr>
          <p:nvPr>
            <p:ph type="body" idx="1"/>
          </p:nvPr>
        </p:nvSpPr>
        <p:spPr>
          <a:xfrm>
            <a:off x="3810000" y="3048000"/>
            <a:ext cx="5105400" cy="1500187"/>
          </a:xfrm>
        </p:spPr>
        <p:txBody>
          <a:bodyPr/>
          <a:lstStyle>
            <a:lvl1pPr marL="0" indent="0" eaLnBrk="1" latinLnBrk="0" hangingPunct="1">
              <a:buNone/>
              <a:defRPr kumimoji="0" lang="ko-KR" sz="2000">
                <a:solidFill>
                  <a:schemeClr val="tx1"/>
                </a:solidFill>
                <a:latin typeface="Georgia" pitchFamily="18" charset="0"/>
              </a:defRPr>
            </a:lvl1pPr>
            <a:lvl2pPr marL="457200" indent="0" eaLnBrk="1" latinLnBrk="0" hangingPunct="1">
              <a:buNone/>
              <a:defRPr kumimoji="0" lang="ko-KR" sz="1800">
                <a:solidFill>
                  <a:schemeClr val="tx1">
                    <a:tint val="75000"/>
                  </a:schemeClr>
                </a:solidFill>
              </a:defRPr>
            </a:lvl2pPr>
            <a:lvl3pPr marL="914400" indent="0" eaLnBrk="1" latinLnBrk="0" hangingPunct="1">
              <a:buNone/>
              <a:defRPr kumimoji="0" lang="ko-KR" sz="1600">
                <a:solidFill>
                  <a:schemeClr val="tx1">
                    <a:tint val="75000"/>
                  </a:schemeClr>
                </a:solidFill>
              </a:defRPr>
            </a:lvl3pPr>
            <a:lvl4pPr marL="1371600" indent="0" eaLnBrk="1" latinLnBrk="0" hangingPunct="1">
              <a:buNone/>
              <a:defRPr kumimoji="0" lang="ko-KR" sz="1400">
                <a:solidFill>
                  <a:schemeClr val="tx1">
                    <a:tint val="75000"/>
                  </a:schemeClr>
                </a:solidFill>
              </a:defRPr>
            </a:lvl4pPr>
            <a:lvl5pPr marL="1828800" indent="0" eaLnBrk="1" latinLnBrk="0" hangingPunct="1">
              <a:buNone/>
              <a:defRPr kumimoji="0" lang="ko-KR" sz="1400">
                <a:solidFill>
                  <a:schemeClr val="tx1">
                    <a:tint val="75000"/>
                  </a:schemeClr>
                </a:solidFill>
              </a:defRPr>
            </a:lvl5pPr>
            <a:lvl6pPr marL="2286000" indent="0" eaLnBrk="1" latinLnBrk="0" hangingPunct="1">
              <a:buNone/>
              <a:defRPr kumimoji="0" lang="ko-KR" sz="1400">
                <a:solidFill>
                  <a:schemeClr val="tx1">
                    <a:tint val="75000"/>
                  </a:schemeClr>
                </a:solidFill>
              </a:defRPr>
            </a:lvl6pPr>
            <a:lvl7pPr marL="2743200" indent="0" eaLnBrk="1" latinLnBrk="0" hangingPunct="1">
              <a:buNone/>
              <a:defRPr kumimoji="0" lang="ko-KR" sz="1400">
                <a:solidFill>
                  <a:schemeClr val="tx1">
                    <a:tint val="75000"/>
                  </a:schemeClr>
                </a:solidFill>
              </a:defRPr>
            </a:lvl7pPr>
            <a:lvl8pPr marL="3200400" indent="0" eaLnBrk="1" latinLnBrk="0" hangingPunct="1">
              <a:buNone/>
              <a:defRPr kumimoji="0" lang="ko-KR" sz="1400">
                <a:solidFill>
                  <a:schemeClr val="tx1">
                    <a:tint val="75000"/>
                  </a:schemeClr>
                </a:solidFill>
              </a:defRPr>
            </a:lvl8pPr>
            <a:lvl9pPr marL="3657600" indent="0" eaLnBrk="1" latinLnBrk="0" hangingPunct="1">
              <a:buNone/>
              <a:defRPr kumimoji="0" lang="ko-KR" sz="1400">
                <a:solidFill>
                  <a:schemeClr val="tx1">
                    <a:tint val="75000"/>
                  </a:schemeClr>
                </a:solidFill>
              </a:defRPr>
            </a:lvl9pPr>
          </a:lstStyle>
          <a:p>
            <a:pPr lvl="0"/>
            <a:r>
              <a:rPr lang="ko-KR" altLang="en-US"/>
              <a:t>마스터 텍스트 스타일을 편집합니다</a:t>
            </a:r>
          </a:p>
        </p:txBody>
      </p:sp>
      <p:sp>
        <p:nvSpPr>
          <p:cNvPr id="6" name="Date Placeholder 3"/>
          <p:cNvSpPr>
            <a:spLocks noGrp="1"/>
          </p:cNvSpPr>
          <p:nvPr>
            <p:ph type="dt" sz="half" idx="10"/>
          </p:nvPr>
        </p:nvSpPr>
        <p:spPr/>
        <p:txBody>
          <a:bodyPr/>
          <a:lstStyle>
            <a:lvl1pPr>
              <a:defRPr/>
            </a:lvl1pPr>
          </a:lstStyle>
          <a:p>
            <a:pPr>
              <a:defRPr/>
            </a:pPr>
            <a:fld id="{210E52B3-AF60-4BE2-B7D7-31E63DEA5235}" type="datetimeFigureOut">
              <a:rPr lang="ko-KR" altLang="en-US"/>
              <a:pPr>
                <a:defRPr/>
              </a:pPr>
              <a:t>2016-09-12</a:t>
            </a:fld>
            <a:endParaRPr lang="ko-KR" altLang="ko-KR"/>
          </a:p>
        </p:txBody>
      </p:sp>
      <p:sp>
        <p:nvSpPr>
          <p:cNvPr id="7" name="Footer Placeholder 4"/>
          <p:cNvSpPr>
            <a:spLocks noGrp="1"/>
          </p:cNvSpPr>
          <p:nvPr>
            <p:ph type="ftr" sz="quarter" idx="11"/>
          </p:nvPr>
        </p:nvSpPr>
        <p:spPr/>
        <p:txBody>
          <a:bodyPr/>
          <a:lstStyle>
            <a:lvl1pPr>
              <a:defRPr/>
            </a:lvl1pPr>
          </a:lstStyle>
          <a:p>
            <a:pPr>
              <a:defRPr/>
            </a:pPr>
            <a:endParaRPr lang="ko-KR" altLang="ko-KR"/>
          </a:p>
        </p:txBody>
      </p:sp>
      <p:sp>
        <p:nvSpPr>
          <p:cNvPr id="8" name="Slide Number Placeholder 5"/>
          <p:cNvSpPr>
            <a:spLocks noGrp="1"/>
          </p:cNvSpPr>
          <p:nvPr>
            <p:ph type="sldNum" sz="quarter" idx="12"/>
          </p:nvPr>
        </p:nvSpPr>
        <p:spPr/>
        <p:txBody>
          <a:bodyPr/>
          <a:lstStyle>
            <a:lvl1pPr>
              <a:defRPr/>
            </a:lvl1pPr>
          </a:lstStyle>
          <a:p>
            <a:fld id="{3AEB6299-E0FC-4242-8310-27196303BF46}" type="slidenum">
              <a:rPr lang="en-US" altLang="ko-KR"/>
              <a:pPr/>
              <a:t>‹#›</a:t>
            </a:fld>
            <a:endParaRPr lang="ko-KR" altLang="ko-KR"/>
          </a:p>
        </p:txBody>
      </p:sp>
    </p:spTree>
    <p:extLst>
      <p:ext uri="{BB962C8B-B14F-4D97-AF65-F5344CB8AC3E}">
        <p14:creationId xmlns:p14="http://schemas.microsoft.com/office/powerpoint/2010/main" val="2052773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ko-KR" sz="2800">
                <a:latin typeface="Georgia" pitchFamily="18" charset="0"/>
              </a:defRPr>
            </a:lvl1pPr>
          </a:lstStyle>
          <a:p>
            <a:r>
              <a:rPr lang="ko-KR" altLang="en-US"/>
              <a:t>마스터 제목 스타일 편집</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ko-KR"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ko-KR" sz="1800">
                <a:latin typeface="Georgia" pitchFamily="18" charset="0"/>
              </a:defRPr>
            </a:lvl2pPr>
            <a:lvl3pPr eaLnBrk="1" latinLnBrk="0" hangingPunct="1">
              <a:defRPr kumimoji="0" lang="ko-KR" sz="2000">
                <a:latin typeface="Georgia" pitchFamily="18" charset="0"/>
              </a:defRPr>
            </a:lvl3pPr>
            <a:lvl4pPr eaLnBrk="1" latinLnBrk="0" hangingPunct="1">
              <a:defRPr kumimoji="0" lang="ko-KR" sz="2000">
                <a:latin typeface="Georgia" pitchFamily="18" charset="0"/>
              </a:defRPr>
            </a:lvl4pPr>
            <a:lvl5pPr eaLnBrk="1" latinLnBrk="0" hangingPunct="1">
              <a:defRPr kumimoji="0" lang="ko-KR" sz="2000">
                <a:latin typeface="Georgia" pitchFamily="18" charset="0"/>
              </a:defRPr>
            </a:lvl5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a:p>
        </p:txBody>
      </p:sp>
      <p:sp>
        <p:nvSpPr>
          <p:cNvPr id="4" name="Date Placeholder 3"/>
          <p:cNvSpPr>
            <a:spLocks noGrp="1"/>
          </p:cNvSpPr>
          <p:nvPr>
            <p:ph type="dt" sz="half" idx="10"/>
          </p:nvPr>
        </p:nvSpPr>
        <p:spPr/>
        <p:txBody>
          <a:bodyPr/>
          <a:lstStyle>
            <a:lvl1pPr>
              <a:defRPr/>
            </a:lvl1pPr>
          </a:lstStyle>
          <a:p>
            <a:pPr>
              <a:defRPr/>
            </a:pPr>
            <a:fld id="{7B828338-B4D2-4171-B073-CA83CB1470CF}" type="datetimeFigureOut">
              <a:rPr lang="ko-KR" altLang="en-US"/>
              <a:pPr>
                <a:defRPr/>
              </a:pPr>
              <a:t>2016-09-12</a:t>
            </a:fld>
            <a:endParaRPr lang="ko-KR" altLang="ko-KR"/>
          </a:p>
        </p:txBody>
      </p:sp>
      <p:sp>
        <p:nvSpPr>
          <p:cNvPr id="5" name="Footer Placeholder 4"/>
          <p:cNvSpPr>
            <a:spLocks noGrp="1"/>
          </p:cNvSpPr>
          <p:nvPr>
            <p:ph type="ftr" sz="quarter" idx="11"/>
          </p:nvPr>
        </p:nvSpPr>
        <p:spPr/>
        <p:txBody>
          <a:bodyPr/>
          <a:lstStyle>
            <a:lvl1pPr>
              <a:defRPr/>
            </a:lvl1pPr>
          </a:lstStyle>
          <a:p>
            <a:pPr>
              <a:defRPr/>
            </a:pPr>
            <a:endParaRPr lang="ko-KR" altLang="ko-KR"/>
          </a:p>
        </p:txBody>
      </p:sp>
      <p:sp>
        <p:nvSpPr>
          <p:cNvPr id="6" name="Slide Number Placeholder 5"/>
          <p:cNvSpPr>
            <a:spLocks noGrp="1"/>
          </p:cNvSpPr>
          <p:nvPr>
            <p:ph type="sldNum" sz="quarter" idx="12"/>
          </p:nvPr>
        </p:nvSpPr>
        <p:spPr/>
        <p:txBody>
          <a:bodyPr/>
          <a:lstStyle>
            <a:lvl1pPr>
              <a:defRPr/>
            </a:lvl1pPr>
          </a:lstStyle>
          <a:p>
            <a:fld id="{A458D515-A3C5-4A15-9CCB-1CEA3353CA52}" type="slidenum">
              <a:rPr lang="en-US" altLang="ko-KR"/>
              <a:pPr/>
              <a:t>‹#›</a:t>
            </a:fld>
            <a:endParaRPr lang="ko-KR" altLang="ko-KR"/>
          </a:p>
        </p:txBody>
      </p:sp>
    </p:spTree>
    <p:extLst>
      <p:ext uri="{BB962C8B-B14F-4D97-AF65-F5344CB8AC3E}">
        <p14:creationId xmlns:p14="http://schemas.microsoft.com/office/powerpoint/2010/main" val="284219597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내용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ko-KR" sz="2400"/>
            </a:lvl1pPr>
            <a:lvl2pPr eaLnBrk="1" latinLnBrk="0" hangingPunct="1">
              <a:defRPr kumimoji="0" lang="ko-KR" sz="2000"/>
            </a:lvl2pPr>
            <a:lvl3pPr eaLnBrk="1" latinLnBrk="0" hangingPunct="1">
              <a:defRPr kumimoji="0" lang="ko-KR" sz="1800"/>
            </a:lvl3pPr>
            <a:lvl4pPr eaLnBrk="1" latinLnBrk="0" hangingPunct="1">
              <a:defRPr kumimoji="0" lang="ko-KR" sz="1600"/>
            </a:lvl4pPr>
            <a:lvl5pPr eaLnBrk="1" latinLnBrk="0" hangingPunct="1">
              <a:defRPr kumimoji="0" lang="ko-KR" sz="1600"/>
            </a:lvl5pPr>
            <a:lvl6pPr eaLnBrk="1" latinLnBrk="0" hangingPunct="1">
              <a:defRPr kumimoji="0" lang="ko-KR" sz="1800"/>
            </a:lvl6pPr>
            <a:lvl7pPr eaLnBrk="1" latinLnBrk="0" hangingPunct="1">
              <a:defRPr kumimoji="0" lang="ko-KR" sz="1800"/>
            </a:lvl7pPr>
            <a:lvl8pPr eaLnBrk="1" latinLnBrk="0" hangingPunct="1">
              <a:defRPr kumimoji="0" lang="ko-KR" sz="1800"/>
            </a:lvl8pPr>
            <a:lvl9pPr eaLnBrk="1" latinLnBrk="0" hangingPunct="1">
              <a:defRPr kumimoji="0" lang="ko-K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ko-KR" sz="2400"/>
            </a:lvl1pPr>
            <a:lvl2pPr eaLnBrk="1" latinLnBrk="0" hangingPunct="1">
              <a:defRPr kumimoji="0" lang="ko-KR" sz="2000"/>
            </a:lvl2pPr>
            <a:lvl3pPr eaLnBrk="1" latinLnBrk="0" hangingPunct="1">
              <a:defRPr kumimoji="0" lang="ko-KR" sz="1800"/>
            </a:lvl3pPr>
            <a:lvl4pPr eaLnBrk="1" latinLnBrk="0" hangingPunct="1">
              <a:defRPr kumimoji="0" lang="ko-KR" sz="1600"/>
            </a:lvl4pPr>
            <a:lvl5pPr eaLnBrk="1" latinLnBrk="0" hangingPunct="1">
              <a:defRPr kumimoji="0" lang="ko-KR" sz="1600"/>
            </a:lvl5pPr>
            <a:lvl6pPr eaLnBrk="1" latinLnBrk="0" hangingPunct="1">
              <a:defRPr kumimoji="0" lang="ko-KR" sz="1800"/>
            </a:lvl6pPr>
            <a:lvl7pPr eaLnBrk="1" latinLnBrk="0" hangingPunct="1">
              <a:defRPr kumimoji="0" lang="ko-KR" sz="1800"/>
            </a:lvl7pPr>
            <a:lvl8pPr eaLnBrk="1" latinLnBrk="0" hangingPunct="1">
              <a:defRPr kumimoji="0" lang="ko-KR" sz="1800"/>
            </a:lvl8pPr>
            <a:lvl9pPr eaLnBrk="1" latinLnBrk="0" hangingPunct="1">
              <a:defRPr kumimoji="0" lang="ko-K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a:p>
        </p:txBody>
      </p:sp>
      <p:sp>
        <p:nvSpPr>
          <p:cNvPr id="5" name="Date Placeholder 3"/>
          <p:cNvSpPr>
            <a:spLocks noGrp="1"/>
          </p:cNvSpPr>
          <p:nvPr>
            <p:ph type="dt" sz="half" idx="10"/>
          </p:nvPr>
        </p:nvSpPr>
        <p:spPr/>
        <p:txBody>
          <a:bodyPr/>
          <a:lstStyle>
            <a:lvl1pPr>
              <a:defRPr/>
            </a:lvl1pPr>
          </a:lstStyle>
          <a:p>
            <a:pPr>
              <a:defRPr/>
            </a:pPr>
            <a:fld id="{C81E98B9-B473-4D45-9964-B78316E0227B}" type="datetimeFigureOut">
              <a:rPr lang="ko-KR" altLang="en-US"/>
              <a:pPr>
                <a:defRPr/>
              </a:pPr>
              <a:t>2016-09-12</a:t>
            </a:fld>
            <a:endParaRPr lang="ko-KR" altLang="ko-KR"/>
          </a:p>
        </p:txBody>
      </p:sp>
      <p:sp>
        <p:nvSpPr>
          <p:cNvPr id="6" name="Footer Placeholder 4"/>
          <p:cNvSpPr>
            <a:spLocks noGrp="1"/>
          </p:cNvSpPr>
          <p:nvPr>
            <p:ph type="ftr" sz="quarter" idx="11"/>
          </p:nvPr>
        </p:nvSpPr>
        <p:spPr/>
        <p:txBody>
          <a:bodyPr/>
          <a:lstStyle>
            <a:lvl1pPr>
              <a:defRPr/>
            </a:lvl1pPr>
          </a:lstStyle>
          <a:p>
            <a:pPr>
              <a:defRPr/>
            </a:pPr>
            <a:endParaRPr lang="ko-KR" altLang="ko-KR"/>
          </a:p>
        </p:txBody>
      </p:sp>
      <p:sp>
        <p:nvSpPr>
          <p:cNvPr id="7" name="Slide Number Placeholder 5"/>
          <p:cNvSpPr>
            <a:spLocks noGrp="1"/>
          </p:cNvSpPr>
          <p:nvPr>
            <p:ph type="sldNum" sz="quarter" idx="12"/>
          </p:nvPr>
        </p:nvSpPr>
        <p:spPr/>
        <p:txBody>
          <a:bodyPr/>
          <a:lstStyle>
            <a:lvl1pPr>
              <a:defRPr/>
            </a:lvl1pPr>
          </a:lstStyle>
          <a:p>
            <a:fld id="{354E1245-5BFC-405C-975B-6A764BD52725}" type="slidenum">
              <a:rPr lang="en-US" altLang="ko-KR"/>
              <a:pPr/>
              <a:t>‹#›</a:t>
            </a:fld>
            <a:endParaRPr lang="ko-KR" altLang="ko-KR"/>
          </a:p>
        </p:txBody>
      </p:sp>
    </p:spTree>
    <p:extLst>
      <p:ext uri="{BB962C8B-B14F-4D97-AF65-F5344CB8AC3E}">
        <p14:creationId xmlns:p14="http://schemas.microsoft.com/office/powerpoint/2010/main" val="278256286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ko-KR"/>
            </a:lvl1pPr>
          </a:lstStyle>
          <a:p>
            <a:r>
              <a:rPr lang="ko-KR" altLang="en-US"/>
              <a:t>마스터 제목 스타일 편집</a:t>
            </a:r>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ko-KR" sz="2000" b="1"/>
            </a:lvl1pPr>
            <a:lvl2pPr marL="457200" indent="0" eaLnBrk="1" latinLnBrk="0" hangingPunct="1">
              <a:buNone/>
              <a:defRPr kumimoji="0" lang="ko-KR" sz="2000" b="1"/>
            </a:lvl2pPr>
            <a:lvl3pPr marL="914400" indent="0" eaLnBrk="1" latinLnBrk="0" hangingPunct="1">
              <a:buNone/>
              <a:defRPr kumimoji="0" lang="ko-KR" sz="1800" b="1"/>
            </a:lvl3pPr>
            <a:lvl4pPr marL="1371600" indent="0" eaLnBrk="1" latinLnBrk="0" hangingPunct="1">
              <a:buNone/>
              <a:defRPr kumimoji="0" lang="ko-KR" sz="1600" b="1"/>
            </a:lvl4pPr>
            <a:lvl5pPr marL="1828800" indent="0" eaLnBrk="1" latinLnBrk="0" hangingPunct="1">
              <a:buNone/>
              <a:defRPr kumimoji="0" lang="ko-KR" sz="1600" b="1"/>
            </a:lvl5pPr>
            <a:lvl6pPr marL="2286000" indent="0" eaLnBrk="1" latinLnBrk="0" hangingPunct="1">
              <a:buNone/>
              <a:defRPr kumimoji="0" lang="ko-KR" sz="1600" b="1"/>
            </a:lvl6pPr>
            <a:lvl7pPr marL="2743200" indent="0" eaLnBrk="1" latinLnBrk="0" hangingPunct="1">
              <a:buNone/>
              <a:defRPr kumimoji="0" lang="ko-KR" sz="1600" b="1"/>
            </a:lvl7pPr>
            <a:lvl8pPr marL="3200400" indent="0" eaLnBrk="1" latinLnBrk="0" hangingPunct="1">
              <a:buNone/>
              <a:defRPr kumimoji="0" lang="ko-KR" sz="1600" b="1"/>
            </a:lvl8pPr>
            <a:lvl9pPr marL="3657600" indent="0" eaLnBrk="1" latinLnBrk="0" hangingPunct="1">
              <a:buNone/>
              <a:defRPr kumimoji="0" lang="ko-KR" sz="1600" b="1"/>
            </a:lvl9pPr>
          </a:lstStyle>
          <a:p>
            <a:pPr lvl="0"/>
            <a:r>
              <a:rPr lang="ko-KR" altLang="en-US"/>
              <a:t>마스터 텍스트 스타일을 편집합니다</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ko-KR" sz="2000"/>
            </a:lvl1pPr>
            <a:lvl2pPr eaLnBrk="1" latinLnBrk="0" hangingPunct="1">
              <a:defRPr kumimoji="0" lang="ko-KR" sz="1800"/>
            </a:lvl2pPr>
            <a:lvl3pPr eaLnBrk="1" latinLnBrk="0" hangingPunct="1">
              <a:defRPr kumimoji="0" lang="ko-KR" sz="1600"/>
            </a:lvl3pPr>
            <a:lvl4pPr eaLnBrk="1" latinLnBrk="0" hangingPunct="1">
              <a:defRPr kumimoji="0" lang="ko-KR" sz="1400"/>
            </a:lvl4pPr>
            <a:lvl5pPr eaLnBrk="1" latinLnBrk="0" hangingPunct="1">
              <a:defRPr kumimoji="0" lang="ko-KR" sz="1400"/>
            </a:lvl5pPr>
            <a:lvl6pPr eaLnBrk="1" latinLnBrk="0" hangingPunct="1">
              <a:defRPr kumimoji="0" lang="ko-KR" sz="1600"/>
            </a:lvl6pPr>
            <a:lvl7pPr eaLnBrk="1" latinLnBrk="0" hangingPunct="1">
              <a:defRPr kumimoji="0" lang="ko-KR" sz="1600"/>
            </a:lvl7pPr>
            <a:lvl8pPr eaLnBrk="1" latinLnBrk="0" hangingPunct="1">
              <a:defRPr kumimoji="0" lang="ko-KR" sz="1600"/>
            </a:lvl8pPr>
            <a:lvl9pPr eaLnBrk="1" latinLnBrk="0" hangingPunct="1">
              <a:defRPr kumimoji="0" lang="ko-K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ko-KR" sz="2000" b="1"/>
            </a:lvl1pPr>
            <a:lvl2pPr marL="457200" indent="0" eaLnBrk="1" latinLnBrk="0" hangingPunct="1">
              <a:buNone/>
              <a:defRPr kumimoji="0" lang="ko-KR" sz="2000" b="1"/>
            </a:lvl2pPr>
            <a:lvl3pPr marL="914400" indent="0" eaLnBrk="1" latinLnBrk="0" hangingPunct="1">
              <a:buNone/>
              <a:defRPr kumimoji="0" lang="ko-KR" sz="1800" b="1"/>
            </a:lvl3pPr>
            <a:lvl4pPr marL="1371600" indent="0" eaLnBrk="1" latinLnBrk="0" hangingPunct="1">
              <a:buNone/>
              <a:defRPr kumimoji="0" lang="ko-KR" sz="1600" b="1"/>
            </a:lvl4pPr>
            <a:lvl5pPr marL="1828800" indent="0" eaLnBrk="1" latinLnBrk="0" hangingPunct="1">
              <a:buNone/>
              <a:defRPr kumimoji="0" lang="ko-KR" sz="1600" b="1"/>
            </a:lvl5pPr>
            <a:lvl6pPr marL="2286000" indent="0" eaLnBrk="1" latinLnBrk="0" hangingPunct="1">
              <a:buNone/>
              <a:defRPr kumimoji="0" lang="ko-KR" sz="1600" b="1"/>
            </a:lvl6pPr>
            <a:lvl7pPr marL="2743200" indent="0" eaLnBrk="1" latinLnBrk="0" hangingPunct="1">
              <a:buNone/>
              <a:defRPr kumimoji="0" lang="ko-KR" sz="1600" b="1"/>
            </a:lvl7pPr>
            <a:lvl8pPr marL="3200400" indent="0" eaLnBrk="1" latinLnBrk="0" hangingPunct="1">
              <a:buNone/>
              <a:defRPr kumimoji="0" lang="ko-KR" sz="1600" b="1"/>
            </a:lvl8pPr>
            <a:lvl9pPr marL="3657600" indent="0" eaLnBrk="1" latinLnBrk="0" hangingPunct="1">
              <a:buNone/>
              <a:defRPr kumimoji="0" lang="ko-KR" sz="1600" b="1"/>
            </a:lvl9pPr>
          </a:lstStyle>
          <a:p>
            <a:pPr lvl="0"/>
            <a:r>
              <a:rPr lang="ko-KR" altLang="en-US"/>
              <a:t>마스터 텍스트 스타일을 편집합니다</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ko-KR" sz="2000"/>
            </a:lvl1pPr>
            <a:lvl2pPr eaLnBrk="1" latinLnBrk="0" hangingPunct="1">
              <a:defRPr kumimoji="0" lang="ko-KR" sz="1800"/>
            </a:lvl2pPr>
            <a:lvl3pPr eaLnBrk="1" latinLnBrk="0" hangingPunct="1">
              <a:defRPr kumimoji="0" lang="ko-KR" sz="1600"/>
            </a:lvl3pPr>
            <a:lvl4pPr eaLnBrk="1" latinLnBrk="0" hangingPunct="1">
              <a:defRPr kumimoji="0" lang="ko-KR" sz="1400"/>
            </a:lvl4pPr>
            <a:lvl5pPr eaLnBrk="1" latinLnBrk="0" hangingPunct="1">
              <a:defRPr kumimoji="0" lang="ko-KR" sz="1400"/>
            </a:lvl5pPr>
            <a:lvl6pPr eaLnBrk="1" latinLnBrk="0" hangingPunct="1">
              <a:defRPr kumimoji="0" lang="ko-KR" sz="1600"/>
            </a:lvl6pPr>
            <a:lvl7pPr eaLnBrk="1" latinLnBrk="0" hangingPunct="1">
              <a:defRPr kumimoji="0" lang="ko-KR" sz="1600"/>
            </a:lvl7pPr>
            <a:lvl8pPr eaLnBrk="1" latinLnBrk="0" hangingPunct="1">
              <a:defRPr kumimoji="0" lang="ko-KR" sz="1600"/>
            </a:lvl8pPr>
            <a:lvl9pPr eaLnBrk="1" latinLnBrk="0" hangingPunct="1">
              <a:defRPr kumimoji="0" lang="ko-K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a:p>
        </p:txBody>
      </p:sp>
      <p:sp>
        <p:nvSpPr>
          <p:cNvPr id="7" name="Date Placeholder 3"/>
          <p:cNvSpPr>
            <a:spLocks noGrp="1"/>
          </p:cNvSpPr>
          <p:nvPr>
            <p:ph type="dt" sz="half" idx="10"/>
          </p:nvPr>
        </p:nvSpPr>
        <p:spPr/>
        <p:txBody>
          <a:bodyPr/>
          <a:lstStyle>
            <a:lvl1pPr>
              <a:defRPr/>
            </a:lvl1pPr>
          </a:lstStyle>
          <a:p>
            <a:pPr>
              <a:defRPr/>
            </a:pPr>
            <a:fld id="{47D97FBA-ED74-447E-86FC-C14F8DF56201}" type="datetimeFigureOut">
              <a:rPr lang="ko-KR" altLang="en-US"/>
              <a:pPr>
                <a:defRPr/>
              </a:pPr>
              <a:t>2016-09-12</a:t>
            </a:fld>
            <a:endParaRPr lang="ko-KR" altLang="ko-KR"/>
          </a:p>
        </p:txBody>
      </p:sp>
      <p:sp>
        <p:nvSpPr>
          <p:cNvPr id="8" name="Footer Placeholder 4"/>
          <p:cNvSpPr>
            <a:spLocks noGrp="1"/>
          </p:cNvSpPr>
          <p:nvPr>
            <p:ph type="ftr" sz="quarter" idx="11"/>
          </p:nvPr>
        </p:nvSpPr>
        <p:spPr/>
        <p:txBody>
          <a:bodyPr/>
          <a:lstStyle>
            <a:lvl1pPr>
              <a:defRPr/>
            </a:lvl1pPr>
          </a:lstStyle>
          <a:p>
            <a:pPr>
              <a:defRPr/>
            </a:pPr>
            <a:endParaRPr lang="ko-KR" altLang="ko-KR"/>
          </a:p>
        </p:txBody>
      </p:sp>
      <p:sp>
        <p:nvSpPr>
          <p:cNvPr id="9" name="Slide Number Placeholder 5"/>
          <p:cNvSpPr>
            <a:spLocks noGrp="1"/>
          </p:cNvSpPr>
          <p:nvPr>
            <p:ph type="sldNum" sz="quarter" idx="12"/>
          </p:nvPr>
        </p:nvSpPr>
        <p:spPr/>
        <p:txBody>
          <a:bodyPr/>
          <a:lstStyle>
            <a:lvl1pPr>
              <a:defRPr/>
            </a:lvl1pPr>
          </a:lstStyle>
          <a:p>
            <a:fld id="{D57580E9-EB35-4948-AAE2-FE726170E1D4}" type="slidenum">
              <a:rPr lang="en-US" altLang="ko-KR"/>
              <a:pPr/>
              <a:t>‹#›</a:t>
            </a:fld>
            <a:endParaRPr lang="ko-KR" altLang="ko-KR"/>
          </a:p>
        </p:txBody>
      </p:sp>
    </p:spTree>
    <p:extLst>
      <p:ext uri="{BB962C8B-B14F-4D97-AF65-F5344CB8AC3E}">
        <p14:creationId xmlns:p14="http://schemas.microsoft.com/office/powerpoint/2010/main" val="193119283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ko-KR" sz="2800"/>
            </a:lvl1pPr>
          </a:lstStyle>
          <a:p>
            <a:r>
              <a:rPr lang="ko-KR" altLang="en-US"/>
              <a:t>마스터 제목 스타일 편집</a:t>
            </a:r>
            <a:endParaRPr/>
          </a:p>
        </p:txBody>
      </p:sp>
      <p:sp>
        <p:nvSpPr>
          <p:cNvPr id="3" name="Date Placeholder 3"/>
          <p:cNvSpPr>
            <a:spLocks noGrp="1"/>
          </p:cNvSpPr>
          <p:nvPr>
            <p:ph type="dt" sz="half" idx="10"/>
          </p:nvPr>
        </p:nvSpPr>
        <p:spPr/>
        <p:txBody>
          <a:bodyPr/>
          <a:lstStyle>
            <a:lvl1pPr>
              <a:defRPr/>
            </a:lvl1pPr>
          </a:lstStyle>
          <a:p>
            <a:pPr>
              <a:defRPr/>
            </a:pPr>
            <a:fld id="{57D4C887-597F-4136-A217-56F4C3E9AF05}" type="datetimeFigureOut">
              <a:rPr lang="ko-KR" altLang="en-US"/>
              <a:pPr>
                <a:defRPr/>
              </a:pPr>
              <a:t>2016-09-12</a:t>
            </a:fld>
            <a:endParaRPr lang="ko-KR" altLang="ko-KR"/>
          </a:p>
        </p:txBody>
      </p:sp>
      <p:sp>
        <p:nvSpPr>
          <p:cNvPr id="4" name="Footer Placeholder 4"/>
          <p:cNvSpPr>
            <a:spLocks noGrp="1"/>
          </p:cNvSpPr>
          <p:nvPr>
            <p:ph type="ftr" sz="quarter" idx="11"/>
          </p:nvPr>
        </p:nvSpPr>
        <p:spPr/>
        <p:txBody>
          <a:bodyPr/>
          <a:lstStyle>
            <a:lvl1pPr>
              <a:defRPr/>
            </a:lvl1pPr>
          </a:lstStyle>
          <a:p>
            <a:pPr>
              <a:defRPr/>
            </a:pPr>
            <a:endParaRPr lang="ko-KR" altLang="ko-KR"/>
          </a:p>
        </p:txBody>
      </p:sp>
      <p:sp>
        <p:nvSpPr>
          <p:cNvPr id="5" name="Slide Number Placeholder 5"/>
          <p:cNvSpPr>
            <a:spLocks noGrp="1"/>
          </p:cNvSpPr>
          <p:nvPr>
            <p:ph type="sldNum" sz="quarter" idx="12"/>
          </p:nvPr>
        </p:nvSpPr>
        <p:spPr/>
        <p:txBody>
          <a:bodyPr/>
          <a:lstStyle>
            <a:lvl1pPr>
              <a:defRPr/>
            </a:lvl1pPr>
          </a:lstStyle>
          <a:p>
            <a:fld id="{37B53C90-93BC-4A4D-A585-47E010CA7A1A}" type="slidenum">
              <a:rPr lang="en-US" altLang="ko-KR"/>
              <a:pPr/>
              <a:t>‹#›</a:t>
            </a:fld>
            <a:endParaRPr lang="ko-KR" altLang="ko-KR"/>
          </a:p>
        </p:txBody>
      </p:sp>
    </p:spTree>
    <p:extLst>
      <p:ext uri="{BB962C8B-B14F-4D97-AF65-F5344CB8AC3E}">
        <p14:creationId xmlns:p14="http://schemas.microsoft.com/office/powerpoint/2010/main" val="256041581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72B2FD-87A9-4160-AD16-EE2F266F5BFC}" type="datetimeFigureOut">
              <a:rPr lang="ko-KR" altLang="en-US"/>
              <a:pPr>
                <a:defRPr/>
              </a:pPr>
              <a:t>2016-09-12</a:t>
            </a:fld>
            <a:endParaRPr lang="ko-KR" altLang="ko-KR"/>
          </a:p>
        </p:txBody>
      </p:sp>
      <p:sp>
        <p:nvSpPr>
          <p:cNvPr id="3" name="Footer Placeholder 4"/>
          <p:cNvSpPr>
            <a:spLocks noGrp="1"/>
          </p:cNvSpPr>
          <p:nvPr>
            <p:ph type="ftr" sz="quarter" idx="11"/>
          </p:nvPr>
        </p:nvSpPr>
        <p:spPr/>
        <p:txBody>
          <a:bodyPr/>
          <a:lstStyle>
            <a:lvl1pPr>
              <a:defRPr/>
            </a:lvl1pPr>
          </a:lstStyle>
          <a:p>
            <a:pPr>
              <a:defRPr/>
            </a:pPr>
            <a:endParaRPr lang="ko-KR" altLang="ko-KR"/>
          </a:p>
        </p:txBody>
      </p:sp>
      <p:sp>
        <p:nvSpPr>
          <p:cNvPr id="4" name="Slide Number Placeholder 5"/>
          <p:cNvSpPr>
            <a:spLocks noGrp="1"/>
          </p:cNvSpPr>
          <p:nvPr>
            <p:ph type="sldNum" sz="quarter" idx="12"/>
          </p:nvPr>
        </p:nvSpPr>
        <p:spPr/>
        <p:txBody>
          <a:bodyPr/>
          <a:lstStyle>
            <a:lvl1pPr>
              <a:defRPr/>
            </a:lvl1pPr>
          </a:lstStyle>
          <a:p>
            <a:fld id="{DE213E1B-1806-4AAF-A748-86D63FD6DB24}" type="slidenum">
              <a:rPr lang="en-US" altLang="ko-KR"/>
              <a:pPr/>
              <a:t>‹#›</a:t>
            </a:fld>
            <a:endParaRPr lang="ko-KR" altLang="ko-KR"/>
          </a:p>
        </p:txBody>
      </p:sp>
    </p:spTree>
    <p:extLst>
      <p:ext uri="{BB962C8B-B14F-4D97-AF65-F5344CB8AC3E}">
        <p14:creationId xmlns:p14="http://schemas.microsoft.com/office/powerpoint/2010/main" val="429355747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내용(캡션 포함)">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ko-KR" sz="2000" b="1"/>
            </a:lvl1pPr>
          </a:lstStyle>
          <a:p>
            <a:r>
              <a:rPr lang="ko-KR" altLang="en-US"/>
              <a:t>마스터 제목 스타일 편집</a:t>
            </a:r>
            <a:endParaRPr/>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ko-KR" sz="2800"/>
            </a:lvl1pPr>
            <a:lvl2pPr eaLnBrk="1" latinLnBrk="0" hangingPunct="1">
              <a:defRPr kumimoji="0" lang="ko-KR" sz="2400"/>
            </a:lvl2pPr>
            <a:lvl3pPr eaLnBrk="1" latinLnBrk="0" hangingPunct="1">
              <a:defRPr kumimoji="0" lang="ko-KR" sz="2000"/>
            </a:lvl3pPr>
            <a:lvl4pPr eaLnBrk="1" latinLnBrk="0" hangingPunct="1">
              <a:defRPr kumimoji="0" lang="ko-KR" sz="1800"/>
            </a:lvl4pPr>
            <a:lvl5pPr eaLnBrk="1" latinLnBrk="0" hangingPunct="1">
              <a:defRPr kumimoji="0" lang="ko-KR" sz="1800"/>
            </a:lvl5pPr>
            <a:lvl6pPr eaLnBrk="1" latinLnBrk="0" hangingPunct="1">
              <a:defRPr kumimoji="0" lang="ko-KR" sz="2000"/>
            </a:lvl6pPr>
            <a:lvl7pPr eaLnBrk="1" latinLnBrk="0" hangingPunct="1">
              <a:defRPr kumimoji="0" lang="ko-KR" sz="2000"/>
            </a:lvl7pPr>
            <a:lvl8pPr eaLnBrk="1" latinLnBrk="0" hangingPunct="1">
              <a:defRPr kumimoji="0" lang="ko-KR" sz="2000"/>
            </a:lvl8pPr>
            <a:lvl9pPr eaLnBrk="1" latinLnBrk="0" hangingPunct="1">
              <a:defRPr kumimoji="0" lang="ko-K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ko-KR" sz="1400"/>
            </a:lvl1pPr>
            <a:lvl2pPr marL="457200" indent="0" eaLnBrk="1" latinLnBrk="0" hangingPunct="1">
              <a:buNone/>
              <a:defRPr kumimoji="0" lang="ko-KR" sz="1200"/>
            </a:lvl2pPr>
            <a:lvl3pPr marL="914400" indent="0" eaLnBrk="1" latinLnBrk="0" hangingPunct="1">
              <a:buNone/>
              <a:defRPr kumimoji="0" lang="ko-KR" sz="1000"/>
            </a:lvl3pPr>
            <a:lvl4pPr marL="1371600" indent="0" eaLnBrk="1" latinLnBrk="0" hangingPunct="1">
              <a:buNone/>
              <a:defRPr kumimoji="0" lang="ko-KR" sz="900"/>
            </a:lvl4pPr>
            <a:lvl5pPr marL="1828800" indent="0" eaLnBrk="1" latinLnBrk="0" hangingPunct="1">
              <a:buNone/>
              <a:defRPr kumimoji="0" lang="ko-KR" sz="900"/>
            </a:lvl5pPr>
            <a:lvl6pPr marL="2286000" indent="0" eaLnBrk="1" latinLnBrk="0" hangingPunct="1">
              <a:buNone/>
              <a:defRPr kumimoji="0" lang="ko-KR" sz="900"/>
            </a:lvl6pPr>
            <a:lvl7pPr marL="2743200" indent="0" eaLnBrk="1" latinLnBrk="0" hangingPunct="1">
              <a:buNone/>
              <a:defRPr kumimoji="0" lang="ko-KR" sz="900"/>
            </a:lvl7pPr>
            <a:lvl8pPr marL="3200400" indent="0" eaLnBrk="1" latinLnBrk="0" hangingPunct="1">
              <a:buNone/>
              <a:defRPr kumimoji="0" lang="ko-KR" sz="900"/>
            </a:lvl8pPr>
            <a:lvl9pPr marL="3657600" indent="0" eaLnBrk="1" latinLnBrk="0" hangingPunct="1">
              <a:buNone/>
              <a:defRPr kumimoji="0" lang="ko-KR" sz="900"/>
            </a:lvl9pPr>
          </a:lstStyle>
          <a:p>
            <a:pPr lvl="0"/>
            <a:r>
              <a:rPr lang="ko-KR" altLang="en-US"/>
              <a:t>마스터 텍스트 스타일을 편집합니다</a:t>
            </a:r>
          </a:p>
        </p:txBody>
      </p:sp>
      <p:sp>
        <p:nvSpPr>
          <p:cNvPr id="5" name="Date Placeholder 3"/>
          <p:cNvSpPr>
            <a:spLocks noGrp="1"/>
          </p:cNvSpPr>
          <p:nvPr>
            <p:ph type="dt" sz="half" idx="10"/>
          </p:nvPr>
        </p:nvSpPr>
        <p:spPr/>
        <p:txBody>
          <a:bodyPr/>
          <a:lstStyle>
            <a:lvl1pPr>
              <a:defRPr/>
            </a:lvl1pPr>
          </a:lstStyle>
          <a:p>
            <a:pPr>
              <a:defRPr/>
            </a:pPr>
            <a:fld id="{6FE31179-67A9-4ADC-B97C-094F3C7EDD0E}" type="datetimeFigureOut">
              <a:rPr lang="ko-KR" altLang="en-US"/>
              <a:pPr>
                <a:defRPr/>
              </a:pPr>
              <a:t>2016-09-12</a:t>
            </a:fld>
            <a:endParaRPr lang="ko-KR" altLang="ko-KR"/>
          </a:p>
        </p:txBody>
      </p:sp>
      <p:sp>
        <p:nvSpPr>
          <p:cNvPr id="6" name="Footer Placeholder 4"/>
          <p:cNvSpPr>
            <a:spLocks noGrp="1"/>
          </p:cNvSpPr>
          <p:nvPr>
            <p:ph type="ftr" sz="quarter" idx="11"/>
          </p:nvPr>
        </p:nvSpPr>
        <p:spPr/>
        <p:txBody>
          <a:bodyPr/>
          <a:lstStyle>
            <a:lvl1pPr>
              <a:defRPr/>
            </a:lvl1pPr>
          </a:lstStyle>
          <a:p>
            <a:pPr>
              <a:defRPr/>
            </a:pPr>
            <a:endParaRPr lang="ko-KR" altLang="ko-KR"/>
          </a:p>
        </p:txBody>
      </p:sp>
      <p:sp>
        <p:nvSpPr>
          <p:cNvPr id="7" name="Slide Number Placeholder 5"/>
          <p:cNvSpPr>
            <a:spLocks noGrp="1"/>
          </p:cNvSpPr>
          <p:nvPr>
            <p:ph type="sldNum" sz="quarter" idx="12"/>
          </p:nvPr>
        </p:nvSpPr>
        <p:spPr/>
        <p:txBody>
          <a:bodyPr/>
          <a:lstStyle>
            <a:lvl1pPr>
              <a:defRPr/>
            </a:lvl1pPr>
          </a:lstStyle>
          <a:p>
            <a:fld id="{0D027496-9561-41A8-84AA-95875C60D273}" type="slidenum">
              <a:rPr lang="en-US" altLang="ko-KR"/>
              <a:pPr/>
              <a:t>‹#›</a:t>
            </a:fld>
            <a:endParaRPr lang="ko-KR" altLang="ko-KR"/>
          </a:p>
        </p:txBody>
      </p:sp>
    </p:spTree>
    <p:extLst>
      <p:ext uri="{BB962C8B-B14F-4D97-AF65-F5344CB8AC3E}">
        <p14:creationId xmlns:p14="http://schemas.microsoft.com/office/powerpoint/2010/main" val="1539386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그림(캡션 포함)">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ko-KR" sz="2000" b="1"/>
            </a:lvl1pPr>
          </a:lstStyle>
          <a:p>
            <a:r>
              <a:rPr lang="ko-KR" altLang="en-US"/>
              <a:t>마스터 제목 스타일 편집</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ko-KR" sz="3200"/>
            </a:lvl1pPr>
            <a:lvl2pPr marL="457200" indent="0" eaLnBrk="1" latinLnBrk="0" hangingPunct="1">
              <a:buNone/>
              <a:defRPr kumimoji="0" lang="ko-KR" sz="2800"/>
            </a:lvl2pPr>
            <a:lvl3pPr marL="914400" indent="0" eaLnBrk="1" latinLnBrk="0" hangingPunct="1">
              <a:buNone/>
              <a:defRPr kumimoji="0" lang="ko-KR" sz="2400"/>
            </a:lvl3pPr>
            <a:lvl4pPr marL="1371600" indent="0" eaLnBrk="1" latinLnBrk="0" hangingPunct="1">
              <a:buNone/>
              <a:defRPr kumimoji="0" lang="ko-KR" sz="2000"/>
            </a:lvl4pPr>
            <a:lvl5pPr marL="1828800" indent="0" eaLnBrk="1" latinLnBrk="0" hangingPunct="1">
              <a:buNone/>
              <a:defRPr kumimoji="0" lang="ko-KR" sz="2000"/>
            </a:lvl5pPr>
            <a:lvl6pPr marL="2286000" indent="0" eaLnBrk="1" latinLnBrk="0" hangingPunct="1">
              <a:buNone/>
              <a:defRPr kumimoji="0" lang="ko-KR" sz="2000"/>
            </a:lvl6pPr>
            <a:lvl7pPr marL="2743200" indent="0" eaLnBrk="1" latinLnBrk="0" hangingPunct="1">
              <a:buNone/>
              <a:defRPr kumimoji="0" lang="ko-KR" sz="2000"/>
            </a:lvl7pPr>
            <a:lvl8pPr marL="3200400" indent="0" eaLnBrk="1" latinLnBrk="0" hangingPunct="1">
              <a:buNone/>
              <a:defRPr kumimoji="0" lang="ko-KR" sz="2000"/>
            </a:lvl8pPr>
            <a:lvl9pPr marL="3657600" indent="0" eaLnBrk="1" latinLnBrk="0" hangingPunct="1">
              <a:buNone/>
              <a:defRPr kumimoji="0" lang="ko-KR" sz="2000"/>
            </a:lvl9pPr>
          </a:lstStyle>
          <a:p>
            <a:pPr lvl="0"/>
            <a:r>
              <a:rPr lang="ko-KR" altLang="en-US" noProof="0"/>
              <a:t>그림을 추가하려면 아이콘을 클릭하십시오</a:t>
            </a:r>
            <a:endParaRPr lang="ko-KR" noProof="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ko-KR" sz="1400"/>
            </a:lvl1pPr>
            <a:lvl2pPr marL="457200" indent="0" eaLnBrk="1" latinLnBrk="0" hangingPunct="1">
              <a:buNone/>
              <a:defRPr kumimoji="0" lang="ko-KR" sz="1200"/>
            </a:lvl2pPr>
            <a:lvl3pPr marL="914400" indent="0" eaLnBrk="1" latinLnBrk="0" hangingPunct="1">
              <a:buNone/>
              <a:defRPr kumimoji="0" lang="ko-KR" sz="1000"/>
            </a:lvl3pPr>
            <a:lvl4pPr marL="1371600" indent="0" eaLnBrk="1" latinLnBrk="0" hangingPunct="1">
              <a:buNone/>
              <a:defRPr kumimoji="0" lang="ko-KR" sz="900"/>
            </a:lvl4pPr>
            <a:lvl5pPr marL="1828800" indent="0" eaLnBrk="1" latinLnBrk="0" hangingPunct="1">
              <a:buNone/>
              <a:defRPr kumimoji="0" lang="ko-KR" sz="900"/>
            </a:lvl5pPr>
            <a:lvl6pPr marL="2286000" indent="0" eaLnBrk="1" latinLnBrk="0" hangingPunct="1">
              <a:buNone/>
              <a:defRPr kumimoji="0" lang="ko-KR" sz="900"/>
            </a:lvl6pPr>
            <a:lvl7pPr marL="2743200" indent="0" eaLnBrk="1" latinLnBrk="0" hangingPunct="1">
              <a:buNone/>
              <a:defRPr kumimoji="0" lang="ko-KR" sz="900"/>
            </a:lvl7pPr>
            <a:lvl8pPr marL="3200400" indent="0" eaLnBrk="1" latinLnBrk="0" hangingPunct="1">
              <a:buNone/>
              <a:defRPr kumimoji="0" lang="ko-KR" sz="900"/>
            </a:lvl8pPr>
            <a:lvl9pPr marL="3657600" indent="0" eaLnBrk="1" latinLnBrk="0" hangingPunct="1">
              <a:buNone/>
              <a:defRPr kumimoji="0" lang="ko-KR" sz="900"/>
            </a:lvl9pPr>
          </a:lstStyle>
          <a:p>
            <a:pPr lvl="0"/>
            <a:r>
              <a:rPr lang="ko-KR" altLang="en-US"/>
              <a:t>마스터 텍스트 스타일을 편집합니다</a:t>
            </a:r>
          </a:p>
        </p:txBody>
      </p:sp>
      <p:sp>
        <p:nvSpPr>
          <p:cNvPr id="5" name="Date Placeholder 3"/>
          <p:cNvSpPr>
            <a:spLocks noGrp="1"/>
          </p:cNvSpPr>
          <p:nvPr>
            <p:ph type="dt" sz="half" idx="10"/>
          </p:nvPr>
        </p:nvSpPr>
        <p:spPr/>
        <p:txBody>
          <a:bodyPr/>
          <a:lstStyle>
            <a:lvl1pPr>
              <a:defRPr/>
            </a:lvl1pPr>
          </a:lstStyle>
          <a:p>
            <a:pPr>
              <a:defRPr/>
            </a:pPr>
            <a:fld id="{5652F26B-457C-4A41-845A-EBEAC4220570}" type="datetimeFigureOut">
              <a:rPr lang="ko-KR" altLang="en-US"/>
              <a:pPr>
                <a:defRPr/>
              </a:pPr>
              <a:t>2016-09-12</a:t>
            </a:fld>
            <a:endParaRPr lang="ko-KR" altLang="ko-KR"/>
          </a:p>
        </p:txBody>
      </p:sp>
      <p:sp>
        <p:nvSpPr>
          <p:cNvPr id="6" name="Footer Placeholder 4"/>
          <p:cNvSpPr>
            <a:spLocks noGrp="1"/>
          </p:cNvSpPr>
          <p:nvPr>
            <p:ph type="ftr" sz="quarter" idx="11"/>
          </p:nvPr>
        </p:nvSpPr>
        <p:spPr/>
        <p:txBody>
          <a:bodyPr/>
          <a:lstStyle>
            <a:lvl1pPr>
              <a:defRPr/>
            </a:lvl1pPr>
          </a:lstStyle>
          <a:p>
            <a:pPr>
              <a:defRPr/>
            </a:pPr>
            <a:endParaRPr lang="ko-KR" altLang="ko-KR"/>
          </a:p>
        </p:txBody>
      </p:sp>
      <p:sp>
        <p:nvSpPr>
          <p:cNvPr id="7" name="Slide Number Placeholder 5"/>
          <p:cNvSpPr>
            <a:spLocks noGrp="1"/>
          </p:cNvSpPr>
          <p:nvPr>
            <p:ph type="sldNum" sz="quarter" idx="12"/>
          </p:nvPr>
        </p:nvSpPr>
        <p:spPr/>
        <p:txBody>
          <a:bodyPr/>
          <a:lstStyle>
            <a:lvl1pPr>
              <a:defRPr/>
            </a:lvl1pPr>
          </a:lstStyle>
          <a:p>
            <a:fld id="{1FA2670D-69F0-4E27-BA3C-CAABBD8C82C6}" type="slidenum">
              <a:rPr lang="en-US" altLang="ko-KR"/>
              <a:pPr/>
              <a:t>‹#›</a:t>
            </a:fld>
            <a:endParaRPr lang="ko-KR" altLang="ko-KR"/>
          </a:p>
        </p:txBody>
      </p:sp>
    </p:spTree>
    <p:extLst>
      <p:ext uri="{BB962C8B-B14F-4D97-AF65-F5344CB8AC3E}">
        <p14:creationId xmlns:p14="http://schemas.microsoft.com/office/powerpoint/2010/main" val="150617581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a:p>
        </p:txBody>
      </p:sp>
      <p:sp>
        <p:nvSpPr>
          <p:cNvPr id="4" name="Date Placeholder 3"/>
          <p:cNvSpPr>
            <a:spLocks noGrp="1"/>
          </p:cNvSpPr>
          <p:nvPr>
            <p:ph type="dt" sz="half" idx="10"/>
          </p:nvPr>
        </p:nvSpPr>
        <p:spPr/>
        <p:txBody>
          <a:bodyPr/>
          <a:lstStyle>
            <a:lvl1pPr>
              <a:defRPr/>
            </a:lvl1pPr>
          </a:lstStyle>
          <a:p>
            <a:pPr>
              <a:defRPr/>
            </a:pPr>
            <a:fld id="{8AB61192-86F9-4403-8616-E894526FB5DC}" type="datetimeFigureOut">
              <a:rPr lang="ko-KR" altLang="en-US"/>
              <a:pPr>
                <a:defRPr/>
              </a:pPr>
              <a:t>2016-09-12</a:t>
            </a:fld>
            <a:endParaRPr lang="ko-KR" altLang="ko-KR"/>
          </a:p>
        </p:txBody>
      </p:sp>
      <p:sp>
        <p:nvSpPr>
          <p:cNvPr id="5" name="Footer Placeholder 4"/>
          <p:cNvSpPr>
            <a:spLocks noGrp="1"/>
          </p:cNvSpPr>
          <p:nvPr>
            <p:ph type="ftr" sz="quarter" idx="11"/>
          </p:nvPr>
        </p:nvSpPr>
        <p:spPr/>
        <p:txBody>
          <a:bodyPr/>
          <a:lstStyle>
            <a:lvl1pPr>
              <a:defRPr/>
            </a:lvl1pPr>
          </a:lstStyle>
          <a:p>
            <a:pPr>
              <a:defRPr/>
            </a:pPr>
            <a:endParaRPr lang="ko-KR" altLang="ko-KR"/>
          </a:p>
        </p:txBody>
      </p:sp>
      <p:sp>
        <p:nvSpPr>
          <p:cNvPr id="6" name="Slide Number Placeholder 5"/>
          <p:cNvSpPr>
            <a:spLocks noGrp="1"/>
          </p:cNvSpPr>
          <p:nvPr>
            <p:ph type="sldNum" sz="quarter" idx="12"/>
          </p:nvPr>
        </p:nvSpPr>
        <p:spPr/>
        <p:txBody>
          <a:bodyPr/>
          <a:lstStyle>
            <a:lvl1pPr>
              <a:defRPr/>
            </a:lvl1pPr>
          </a:lstStyle>
          <a:p>
            <a:fld id="{D130305A-068C-404D-89BE-EED9D8F78EAF}" type="slidenum">
              <a:rPr lang="en-US" altLang="ko-KR"/>
              <a:pPr/>
              <a:t>‹#›</a:t>
            </a:fld>
            <a:endParaRPr lang="ko-KR" altLang="ko-KR"/>
          </a:p>
        </p:txBody>
      </p:sp>
    </p:spTree>
    <p:extLst>
      <p:ext uri="{BB962C8B-B14F-4D97-AF65-F5344CB8AC3E}">
        <p14:creationId xmlns:p14="http://schemas.microsoft.com/office/powerpoint/2010/main" val="16598757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ko-KR" altLang="en-US"/>
              <a:t>마스터 제목 스타일 편집</a:t>
            </a:r>
            <a:endParaRP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a:p>
        </p:txBody>
      </p:sp>
      <p:sp>
        <p:nvSpPr>
          <p:cNvPr id="4" name="Date Placeholder 3"/>
          <p:cNvSpPr>
            <a:spLocks noGrp="1"/>
          </p:cNvSpPr>
          <p:nvPr>
            <p:ph type="dt" sz="half" idx="10"/>
          </p:nvPr>
        </p:nvSpPr>
        <p:spPr/>
        <p:txBody>
          <a:bodyPr/>
          <a:lstStyle>
            <a:lvl1pPr>
              <a:defRPr/>
            </a:lvl1pPr>
          </a:lstStyle>
          <a:p>
            <a:pPr>
              <a:defRPr/>
            </a:pPr>
            <a:fld id="{ED4335D7-02B8-4916-8B84-2F2B1D69F0AE}" type="datetimeFigureOut">
              <a:rPr lang="ko-KR" altLang="en-US"/>
              <a:pPr>
                <a:defRPr/>
              </a:pPr>
              <a:t>2016-09-12</a:t>
            </a:fld>
            <a:endParaRPr lang="ko-KR" altLang="ko-KR"/>
          </a:p>
        </p:txBody>
      </p:sp>
      <p:sp>
        <p:nvSpPr>
          <p:cNvPr id="5" name="Footer Placeholder 4"/>
          <p:cNvSpPr>
            <a:spLocks noGrp="1"/>
          </p:cNvSpPr>
          <p:nvPr>
            <p:ph type="ftr" sz="quarter" idx="11"/>
          </p:nvPr>
        </p:nvSpPr>
        <p:spPr/>
        <p:txBody>
          <a:bodyPr/>
          <a:lstStyle>
            <a:lvl1pPr>
              <a:defRPr/>
            </a:lvl1pPr>
          </a:lstStyle>
          <a:p>
            <a:pPr>
              <a:defRPr/>
            </a:pPr>
            <a:endParaRPr lang="ko-KR" altLang="ko-KR"/>
          </a:p>
        </p:txBody>
      </p:sp>
      <p:sp>
        <p:nvSpPr>
          <p:cNvPr id="6" name="Slide Number Placeholder 5"/>
          <p:cNvSpPr>
            <a:spLocks noGrp="1"/>
          </p:cNvSpPr>
          <p:nvPr>
            <p:ph type="sldNum" sz="quarter" idx="12"/>
          </p:nvPr>
        </p:nvSpPr>
        <p:spPr/>
        <p:txBody>
          <a:bodyPr/>
          <a:lstStyle>
            <a:lvl1pPr>
              <a:defRPr/>
            </a:lvl1pPr>
          </a:lstStyle>
          <a:p>
            <a:fld id="{8442EF3D-930B-4907-BD92-3E2A02FF40EA}" type="slidenum">
              <a:rPr lang="en-US" altLang="ko-KR"/>
              <a:pPr/>
              <a:t>‹#›</a:t>
            </a:fld>
            <a:endParaRPr lang="ko-KR" altLang="ko-KR"/>
          </a:p>
        </p:txBody>
      </p:sp>
    </p:spTree>
    <p:extLst>
      <p:ext uri="{BB962C8B-B14F-4D97-AF65-F5344CB8AC3E}">
        <p14:creationId xmlns:p14="http://schemas.microsoft.com/office/powerpoint/2010/main" val="678495759"/>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E5DB6890-AD42-46C9-8B44-DFC378566E5D}" type="datetime1">
              <a:rPr lang="ko-KR" altLang="en-US" smtClean="0">
                <a:solidFill>
                  <a:prstClr val="black">
                    <a:tint val="75000"/>
                  </a:prstClr>
                </a:solidFill>
              </a:rPr>
              <a:pPr/>
              <a:t>2016-09-12</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0" y="0"/>
            <a:ext cx="9144000" cy="5229200"/>
          </a:xfrm>
          <a:prstGeom prst="rect">
            <a:avLst/>
          </a:prstGeom>
          <a:noFill/>
          <a:ln w="9525">
            <a:noFill/>
            <a:miter lim="800000"/>
            <a:headEnd/>
            <a:tailEnd/>
          </a:ln>
          <a:effectLst/>
        </p:spPr>
      </p:pic>
      <p:sp>
        <p:nvSpPr>
          <p:cNvPr id="8" name="직사각형 7"/>
          <p:cNvSpPr/>
          <p:nvPr userDrawn="1"/>
        </p:nvSpPr>
        <p:spPr>
          <a:xfrm>
            <a:off x="0" y="6669088"/>
            <a:ext cx="9144000" cy="1889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ko-KR" sz="1000" b="1" dirty="0">
                <a:solidFill>
                  <a:prstClr val="white"/>
                </a:solidFill>
              </a:rPr>
              <a:t>National Institute of Supercomputing and Networking                                          </a:t>
            </a:r>
            <a:endParaRPr kumimoji="0" lang="ko-KR" altLang="en-US" sz="1000" b="1" dirty="0">
              <a:solidFill>
                <a:prstClr val="white"/>
              </a:solidFill>
            </a:endParaRPr>
          </a:p>
        </p:txBody>
      </p:sp>
      <p:sp>
        <p:nvSpPr>
          <p:cNvPr id="5" name="슬라이드 번호 개체 틀 4"/>
          <p:cNvSpPr>
            <a:spLocks noGrp="1"/>
          </p:cNvSpPr>
          <p:nvPr>
            <p:ph type="sldNum" sz="quarter" idx="12"/>
          </p:nvPr>
        </p:nvSpPr>
        <p:spPr>
          <a:xfrm>
            <a:off x="6995642" y="6577939"/>
            <a:ext cx="2133600" cy="365125"/>
          </a:xfrm>
        </p:spPr>
        <p:txBody>
          <a:bodyPr/>
          <a:lstStyle>
            <a:lvl1pPr>
              <a:defRPr sz="1000" b="1">
                <a:solidFill>
                  <a:schemeClr val="bg1"/>
                </a:solidFill>
              </a:defRPr>
            </a:lvl1pPr>
          </a:lstStyle>
          <a:p>
            <a:r>
              <a:rPr lang="ko-KR" altLang="en-US">
                <a:solidFill>
                  <a:prstClr val="white"/>
                </a:solidFill>
              </a:rPr>
              <a:t> </a:t>
            </a:r>
            <a:fld id="{2091B073-D531-41D4-91E8-7D318AE73A6C}" type="slidenum">
              <a:rPr lang="ko-KR" altLang="en-US" smtClean="0">
                <a:solidFill>
                  <a:prstClr val="white"/>
                </a:solidFill>
              </a:rPr>
              <a:pPr/>
              <a:t>‹#›</a:t>
            </a:fld>
            <a:endParaRPr lang="ko-KR" altLang="en-US" dirty="0">
              <a:solidFill>
                <a:prstClr val="white"/>
              </a:solidFill>
            </a:endParaRPr>
          </a:p>
        </p:txBody>
      </p:sp>
    </p:spTree>
    <p:extLst>
      <p:ext uri="{BB962C8B-B14F-4D97-AF65-F5344CB8AC3E}">
        <p14:creationId xmlns:p14="http://schemas.microsoft.com/office/powerpoint/2010/main" val="264669386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13" name="그림 12" descr="NISN_LOGO_A_1.jpg"/>
          <p:cNvPicPr>
            <a:picLocks noChangeAspect="1"/>
          </p:cNvPicPr>
          <p:nvPr userDrawn="1"/>
        </p:nvPicPr>
        <p:blipFill>
          <a:blip r:embed="rId2" cstate="print"/>
          <a:stretch>
            <a:fillRect/>
          </a:stretch>
        </p:blipFill>
        <p:spPr>
          <a:xfrm>
            <a:off x="4716016" y="1700808"/>
            <a:ext cx="3827608" cy="3827608"/>
          </a:xfrm>
          <a:prstGeom prst="rect">
            <a:avLst/>
          </a:prstGeom>
        </p:spPr>
      </p:pic>
      <p:sp>
        <p:nvSpPr>
          <p:cNvPr id="14" name="직사각형 13"/>
          <p:cNvSpPr/>
          <p:nvPr userDrawn="1"/>
        </p:nvSpPr>
        <p:spPr>
          <a:xfrm>
            <a:off x="0" y="6669088"/>
            <a:ext cx="9144000" cy="1889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ko-KR" sz="1000" b="1" dirty="0">
                <a:solidFill>
                  <a:prstClr val="white"/>
                </a:solidFill>
              </a:rPr>
              <a:t>National Institute of Supercomputing and Networking        </a:t>
            </a:r>
            <a:endParaRPr kumimoji="0" lang="ko-KR" altLang="en-US" sz="1000" b="1" dirty="0">
              <a:solidFill>
                <a:prstClr val="white"/>
              </a:solidFill>
            </a:endParaRPr>
          </a:p>
        </p:txBody>
      </p:sp>
      <p:sp>
        <p:nvSpPr>
          <p:cNvPr id="10" name="슬라이드 번호 개체 틀 4"/>
          <p:cNvSpPr>
            <a:spLocks noGrp="1"/>
          </p:cNvSpPr>
          <p:nvPr>
            <p:ph type="sldNum" sz="quarter" idx="12"/>
          </p:nvPr>
        </p:nvSpPr>
        <p:spPr>
          <a:xfrm>
            <a:off x="6995642" y="6577939"/>
            <a:ext cx="2133600" cy="365125"/>
          </a:xfrm>
        </p:spPr>
        <p:txBody>
          <a:bodyPr/>
          <a:lstStyle>
            <a:lvl1pPr>
              <a:defRPr sz="1000" b="1">
                <a:solidFill>
                  <a:schemeClr val="bg1"/>
                </a:solidFill>
              </a:defRPr>
            </a:lvl1pPr>
          </a:lstStyle>
          <a:p>
            <a:fld id="{2091B073-D531-41D4-91E8-7D318AE73A6C}" type="slidenum">
              <a:rPr lang="ko-KR" altLang="en-US" smtClean="0">
                <a:solidFill>
                  <a:prstClr val="white"/>
                </a:solidFill>
              </a:rPr>
              <a:pPr/>
              <a:t>‹#›</a:t>
            </a:fld>
            <a:endParaRPr lang="ko-KR" altLang="en-US" dirty="0">
              <a:solidFill>
                <a:prstClr val="white"/>
              </a:solidFill>
            </a:endParaRPr>
          </a:p>
        </p:txBody>
      </p:sp>
    </p:spTree>
    <p:extLst>
      <p:ext uri="{BB962C8B-B14F-4D97-AF65-F5344CB8AC3E}">
        <p14:creationId xmlns:p14="http://schemas.microsoft.com/office/powerpoint/2010/main" val="8085991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9" name="내용 개체 틀 2"/>
          <p:cNvSpPr>
            <a:spLocks noGrp="1"/>
          </p:cNvSpPr>
          <p:nvPr>
            <p:ph idx="1"/>
          </p:nvPr>
        </p:nvSpPr>
        <p:spPr>
          <a:xfrm>
            <a:off x="539552" y="836712"/>
            <a:ext cx="8219256" cy="5433467"/>
          </a:xfrm>
          <a:prstGeom prst="rect">
            <a:avLst/>
          </a:prstGeom>
        </p:spPr>
        <p:txBody>
          <a:bodyPr/>
          <a:lstStyle>
            <a:lvl1pPr>
              <a:defRPr sz="1800">
                <a:latin typeface="굵은굴림체" pitchFamily="18" charset="-127"/>
                <a:ea typeface="굵은굴림체" pitchFamily="18" charset="-127"/>
              </a:defRPr>
            </a:lvl1pPr>
            <a:lvl2pPr>
              <a:defRPr sz="1800">
                <a:latin typeface="-윤명조130" pitchFamily="18" charset="-127"/>
                <a:ea typeface="-윤명조130" pitchFamily="18" charset="-127"/>
              </a:defRPr>
            </a:lvl2pPr>
            <a:lvl3pPr>
              <a:defRPr sz="1800">
                <a:latin typeface="-윤명조130" pitchFamily="18" charset="-127"/>
                <a:ea typeface="-윤명조130" pitchFamily="18" charset="-127"/>
              </a:defRPr>
            </a:lvl3pPr>
            <a:lvl4pPr>
              <a:defRPr sz="1800">
                <a:latin typeface="-윤명조130" pitchFamily="18" charset="-127"/>
                <a:ea typeface="-윤명조130" pitchFamily="18" charset="-127"/>
              </a:defRPr>
            </a:lvl4pPr>
            <a:lvl5pPr>
              <a:defRPr sz="1800">
                <a:latin typeface="-윤명조130" pitchFamily="18" charset="-127"/>
                <a:ea typeface="-윤명조130" pitchFamily="18" charset="-127"/>
              </a:defRPr>
            </a:lvl5pPr>
            <a:lvl6pPr>
              <a:defRPr sz="2000"/>
            </a:lvl6pPr>
            <a:lvl7pPr>
              <a:defRPr sz="2000"/>
            </a:lvl7pPr>
            <a:lvl8pPr>
              <a:defRPr sz="2000"/>
            </a:lvl8pPr>
            <a:lvl9pPr>
              <a:defRPr sz="2000"/>
            </a:lvl9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cxnSp>
        <p:nvCxnSpPr>
          <p:cNvPr id="10" name="직선 연결선 9"/>
          <p:cNvCxnSpPr/>
          <p:nvPr userDrawn="1"/>
        </p:nvCxnSpPr>
        <p:spPr>
          <a:xfrm>
            <a:off x="1136882" y="548680"/>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그림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5" y="10633"/>
            <a:ext cx="882503" cy="882503"/>
          </a:xfrm>
          <a:prstGeom prst="rect">
            <a:avLst/>
          </a:prstGeom>
        </p:spPr>
      </p:pic>
      <p:sp>
        <p:nvSpPr>
          <p:cNvPr id="11" name="직사각형 10"/>
          <p:cNvSpPr/>
          <p:nvPr userDrawn="1"/>
        </p:nvSpPr>
        <p:spPr>
          <a:xfrm>
            <a:off x="0" y="6669088"/>
            <a:ext cx="9144000" cy="1889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ko-KR" sz="1000" b="1" dirty="0">
                <a:solidFill>
                  <a:prstClr val="white"/>
                </a:solidFill>
              </a:rPr>
              <a:t>National Institute of Supercomputing and Networking     </a:t>
            </a:r>
            <a:endParaRPr kumimoji="0" lang="ko-KR" altLang="en-US" sz="1000" b="1" dirty="0">
              <a:solidFill>
                <a:prstClr val="white"/>
              </a:solidFill>
            </a:endParaRPr>
          </a:p>
        </p:txBody>
      </p:sp>
      <p:sp>
        <p:nvSpPr>
          <p:cNvPr id="8" name="슬라이드 번호 개체 틀 4"/>
          <p:cNvSpPr>
            <a:spLocks noGrp="1"/>
          </p:cNvSpPr>
          <p:nvPr>
            <p:ph type="sldNum" sz="quarter" idx="12"/>
          </p:nvPr>
        </p:nvSpPr>
        <p:spPr>
          <a:xfrm>
            <a:off x="6995642" y="6577939"/>
            <a:ext cx="2133600" cy="365125"/>
          </a:xfrm>
        </p:spPr>
        <p:txBody>
          <a:bodyPr/>
          <a:lstStyle>
            <a:lvl1pPr>
              <a:defRPr sz="1000" b="1">
                <a:solidFill>
                  <a:schemeClr val="bg1"/>
                </a:solidFill>
              </a:defRPr>
            </a:lvl1pPr>
          </a:lstStyle>
          <a:p>
            <a:fld id="{2091B073-D531-41D4-91E8-7D318AE73A6C}" type="slidenum">
              <a:rPr lang="ko-KR" altLang="en-US" smtClean="0">
                <a:solidFill>
                  <a:prstClr val="white"/>
                </a:solidFill>
              </a:rPr>
              <a:pPr/>
              <a:t>‹#›</a:t>
            </a:fld>
            <a:endParaRPr lang="ko-KR" altLang="en-US" dirty="0">
              <a:solidFill>
                <a:prstClr val="white"/>
              </a:solidFill>
            </a:endParaRPr>
          </a:p>
        </p:txBody>
      </p:sp>
    </p:spTree>
    <p:extLst>
      <p:ext uri="{BB962C8B-B14F-4D97-AF65-F5344CB8AC3E}">
        <p14:creationId xmlns:p14="http://schemas.microsoft.com/office/powerpoint/2010/main" val="395677025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B7784391-6888-4ABD-9D1B-6C85422DB5B9}" type="datetime1">
              <a:rPr lang="ko-KR" altLang="en-US" smtClean="0">
                <a:solidFill>
                  <a:prstClr val="black">
                    <a:tint val="75000"/>
                  </a:prstClr>
                </a:solidFill>
              </a:rPr>
              <a:pPr/>
              <a:t>2016-09-12</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2091B073-D531-41D4-91E8-7D318AE73A6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25791911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dirty="0"/>
              <a:t>마스터 제목 스타일 편집</a:t>
            </a:r>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p:txBody>
          <a:bodyPr/>
          <a:lstStyle/>
          <a:p>
            <a:fld id="{D861F40C-097A-4BAB-8F7D-5C6260EA9D3C}" type="datetime1">
              <a:rPr lang="ko-KR" altLang="en-US" smtClean="0">
                <a:solidFill>
                  <a:prstClr val="black">
                    <a:tint val="75000"/>
                  </a:prstClr>
                </a:solidFill>
              </a:rPr>
              <a:pPr/>
              <a:t>2016-09-12</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2091B073-D531-41D4-91E8-7D318AE73A6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9452544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A57C652C-8168-4079-9704-A99AC69FAED1}" type="datetime1">
              <a:rPr lang="ko-KR" altLang="en-US" smtClean="0">
                <a:solidFill>
                  <a:prstClr val="black">
                    <a:tint val="75000"/>
                  </a:prstClr>
                </a:solidFill>
              </a:rPr>
              <a:pPr/>
              <a:t>2016-09-12</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2091B073-D531-41D4-91E8-7D318AE73A6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66053252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12C54FCE-29DF-44D6-A8CF-7AB0AA9CD4C3}" type="datetime1">
              <a:rPr lang="ko-KR" altLang="en-US" smtClean="0">
                <a:solidFill>
                  <a:prstClr val="black">
                    <a:tint val="75000"/>
                  </a:prstClr>
                </a:solidFill>
              </a:rPr>
              <a:pPr/>
              <a:t>2016-09-12</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2091B073-D531-41D4-91E8-7D318AE73A6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69689878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3C8771D5-E821-44BE-B4F8-FBFB89184473}" type="datetime1">
              <a:rPr lang="ko-KR" altLang="en-US" smtClean="0">
                <a:solidFill>
                  <a:prstClr val="black">
                    <a:tint val="75000"/>
                  </a:prstClr>
                </a:solidFill>
              </a:rPr>
              <a:pPr/>
              <a:t>2016-09-12</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fld id="{2091B073-D531-41D4-91E8-7D318AE73A6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03622424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DDA88B62-0E05-4BA5-A9CD-D52DC80DBD5E}" type="datetime1">
              <a:rPr lang="ko-KR" altLang="en-US" smtClean="0">
                <a:solidFill>
                  <a:prstClr val="black">
                    <a:tint val="75000"/>
                  </a:prstClr>
                </a:solidFill>
              </a:rPr>
              <a:pPr/>
              <a:t>2016-09-12</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2091B073-D531-41D4-91E8-7D318AE73A6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859426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77DF9515-BC6F-4804-8E88-4CB6EECD6C45}" type="datetime1">
              <a:rPr lang="ko-KR" altLang="en-US" smtClean="0">
                <a:solidFill>
                  <a:prstClr val="black">
                    <a:tint val="75000"/>
                  </a:prstClr>
                </a:solidFill>
              </a:rPr>
              <a:pPr/>
              <a:t>2016-09-12</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2091B073-D531-41D4-91E8-7D318AE73A6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43761416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a:t>마스터 제목 스타일 편집</a:t>
            </a:r>
          </a:p>
        </p:txBody>
      </p:sp>
      <p:sp>
        <p:nvSpPr>
          <p:cNvPr id="3" name="세로 텍스트 개체 틀 2"/>
          <p:cNvSpPr>
            <a:spLocks noGrp="1"/>
          </p:cNvSpPr>
          <p:nvPr>
            <p:ph type="body" orient="vert" idx="1"/>
          </p:nvPr>
        </p:nvSpPr>
        <p:spPr>
          <a:xfrm>
            <a:off x="457200" y="1600200"/>
            <a:ext cx="8229600" cy="4525963"/>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438F629-885E-4E52-A93E-DCC152DF1229}" type="datetime1">
              <a:rPr lang="ko-KR" altLang="en-US" smtClean="0">
                <a:solidFill>
                  <a:prstClr val="black">
                    <a:tint val="75000"/>
                  </a:prstClr>
                </a:solidFill>
              </a:rPr>
              <a:pPr/>
              <a:t>2016-09-12</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2091B073-D531-41D4-91E8-7D318AE73A6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13668581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673E3AF-F5CE-4F1C-9B44-9659B9C10BD6}" type="datetime1">
              <a:rPr lang="ko-KR" altLang="en-US" smtClean="0">
                <a:solidFill>
                  <a:prstClr val="black">
                    <a:tint val="75000"/>
                  </a:prstClr>
                </a:solidFill>
              </a:rPr>
              <a:pPr/>
              <a:t>2016-09-12</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2091B073-D531-41D4-91E8-7D318AE73A6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91118075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6" name="직사각형 5"/>
          <p:cNvSpPr/>
          <p:nvPr userDrawn="1"/>
        </p:nvSpPr>
        <p:spPr>
          <a:xfrm>
            <a:off x="0" y="6669088"/>
            <a:ext cx="9144000" cy="1889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ko-KR" sz="1000" b="1" dirty="0">
                <a:solidFill>
                  <a:prstClr val="white"/>
                </a:solidFill>
              </a:rPr>
              <a:t>National Institute of Supercomputing and Networking     </a:t>
            </a:r>
            <a:endParaRPr kumimoji="0" lang="ko-KR" altLang="en-US" sz="1000" b="1" dirty="0">
              <a:solidFill>
                <a:prstClr val="white"/>
              </a:solidFill>
            </a:endParaRPr>
          </a:p>
        </p:txBody>
      </p:sp>
      <p:sp>
        <p:nvSpPr>
          <p:cNvPr id="7" name="슬라이드 번호 개체 틀 4"/>
          <p:cNvSpPr>
            <a:spLocks noGrp="1"/>
          </p:cNvSpPr>
          <p:nvPr>
            <p:ph type="sldNum" sz="quarter" idx="12"/>
          </p:nvPr>
        </p:nvSpPr>
        <p:spPr>
          <a:xfrm>
            <a:off x="6995642" y="6577939"/>
            <a:ext cx="2133600" cy="365125"/>
          </a:xfrm>
        </p:spPr>
        <p:txBody>
          <a:bodyPr/>
          <a:lstStyle>
            <a:lvl1pPr>
              <a:defRPr sz="1000" b="1">
                <a:solidFill>
                  <a:schemeClr val="bg1"/>
                </a:solidFill>
              </a:defRPr>
            </a:lvl1pPr>
          </a:lstStyle>
          <a:p>
            <a:fld id="{2091B073-D531-41D4-91E8-7D318AE73A6C}" type="slidenum">
              <a:rPr lang="ko-KR" altLang="en-US" smtClean="0">
                <a:solidFill>
                  <a:prstClr val="white"/>
                </a:solidFill>
              </a:rPr>
              <a:pPr/>
              <a:t>‹#›</a:t>
            </a:fld>
            <a:endParaRPr lang="ko-KR" altLang="en-US" dirty="0">
              <a:solidFill>
                <a:prstClr val="white"/>
              </a:solidFill>
            </a:endParaRPr>
          </a:p>
        </p:txBody>
      </p:sp>
      <p:cxnSp>
        <p:nvCxnSpPr>
          <p:cNvPr id="9" name="직선 연결선 8"/>
          <p:cNvCxnSpPr/>
          <p:nvPr userDrawn="1"/>
        </p:nvCxnSpPr>
        <p:spPr>
          <a:xfrm>
            <a:off x="1136882" y="548680"/>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그림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5" y="10633"/>
            <a:ext cx="882503" cy="882503"/>
          </a:xfrm>
          <a:prstGeom prst="rect">
            <a:avLst/>
          </a:prstGeom>
        </p:spPr>
      </p:pic>
    </p:spTree>
    <p:extLst>
      <p:ext uri="{BB962C8B-B14F-4D97-AF65-F5344CB8AC3E}">
        <p14:creationId xmlns:p14="http://schemas.microsoft.com/office/powerpoint/2010/main" val="2305578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6" name="Rectangle 6"/>
          <p:cNvSpPr>
            <a:spLocks noGrp="1" noChangeArrowheads="1"/>
          </p:cNvSpPr>
          <p:nvPr>
            <p:ph type="sldNum" sz="quarter" idx="12"/>
          </p:nvPr>
        </p:nvSpPr>
        <p:spPr>
          <a:ln/>
        </p:spPr>
        <p:txBody>
          <a:bodyPr/>
          <a:lstStyle>
            <a:lvl1pPr>
              <a:defRPr/>
            </a:lvl1pPr>
          </a:lstStyle>
          <a:p>
            <a:pPr>
              <a:defRPr/>
            </a:pPr>
            <a:fld id="{7E1352D7-4DB0-4C67-9EF7-8D92E76708CB}" type="slidenum">
              <a:rPr lang="en-US" altLang="ko-KR"/>
              <a:pPr>
                <a:defRPr/>
              </a:pPr>
              <a:t>‹#›</a:t>
            </a:fld>
            <a:endParaRPr lang="en-US" altLang="ko-KR"/>
          </a:p>
        </p:txBody>
      </p:sp>
    </p:spTree>
    <p:extLst>
      <p:ext uri="{BB962C8B-B14F-4D97-AF65-F5344CB8AC3E}">
        <p14:creationId xmlns:p14="http://schemas.microsoft.com/office/powerpoint/2010/main" val="360710280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6" name="Rectangle 6"/>
          <p:cNvSpPr>
            <a:spLocks noGrp="1" noChangeArrowheads="1"/>
          </p:cNvSpPr>
          <p:nvPr>
            <p:ph type="sldNum" sz="quarter" idx="12"/>
          </p:nvPr>
        </p:nvSpPr>
        <p:spPr>
          <a:ln/>
        </p:spPr>
        <p:txBody>
          <a:bodyPr/>
          <a:lstStyle>
            <a:lvl1pPr>
              <a:defRPr/>
            </a:lvl1pPr>
          </a:lstStyle>
          <a:p>
            <a:pPr>
              <a:defRPr/>
            </a:pPr>
            <a:fld id="{28AA2335-39FD-4C7B-A5DE-C1316B3D7EDF}" type="slidenum">
              <a:rPr lang="en-US" altLang="ko-KR"/>
              <a:pPr>
                <a:defRPr/>
              </a:pPr>
              <a:t>‹#›</a:t>
            </a:fld>
            <a:endParaRPr lang="en-US" altLang="ko-KR"/>
          </a:p>
        </p:txBody>
      </p:sp>
    </p:spTree>
    <p:extLst>
      <p:ext uri="{BB962C8B-B14F-4D97-AF65-F5344CB8AC3E}">
        <p14:creationId xmlns:p14="http://schemas.microsoft.com/office/powerpoint/2010/main" val="235904978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6" name="Rectangle 6"/>
          <p:cNvSpPr>
            <a:spLocks noGrp="1" noChangeArrowheads="1"/>
          </p:cNvSpPr>
          <p:nvPr>
            <p:ph type="sldNum" sz="quarter" idx="12"/>
          </p:nvPr>
        </p:nvSpPr>
        <p:spPr>
          <a:ln/>
        </p:spPr>
        <p:txBody>
          <a:bodyPr/>
          <a:lstStyle>
            <a:lvl1pPr>
              <a:defRPr/>
            </a:lvl1pPr>
          </a:lstStyle>
          <a:p>
            <a:pPr>
              <a:defRPr/>
            </a:pPr>
            <a:fld id="{B3883D27-DC21-4D83-A0F7-A3BE6A072715}" type="slidenum">
              <a:rPr lang="en-US" altLang="ko-KR"/>
              <a:pPr>
                <a:defRPr/>
              </a:pPr>
              <a:t>‹#›</a:t>
            </a:fld>
            <a:endParaRPr lang="en-US" altLang="ko-KR"/>
          </a:p>
        </p:txBody>
      </p:sp>
    </p:spTree>
    <p:extLst>
      <p:ext uri="{BB962C8B-B14F-4D97-AF65-F5344CB8AC3E}">
        <p14:creationId xmlns:p14="http://schemas.microsoft.com/office/powerpoint/2010/main" val="37845325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1550" y="1600200"/>
            <a:ext cx="3884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08563" y="1600200"/>
            <a:ext cx="3884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6"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7" name="Rectangle 6"/>
          <p:cNvSpPr>
            <a:spLocks noGrp="1" noChangeArrowheads="1"/>
          </p:cNvSpPr>
          <p:nvPr>
            <p:ph type="sldNum" sz="quarter" idx="12"/>
          </p:nvPr>
        </p:nvSpPr>
        <p:spPr>
          <a:ln/>
        </p:spPr>
        <p:txBody>
          <a:bodyPr/>
          <a:lstStyle>
            <a:lvl1pPr>
              <a:defRPr/>
            </a:lvl1pPr>
          </a:lstStyle>
          <a:p>
            <a:pPr>
              <a:defRPr/>
            </a:pPr>
            <a:fld id="{77F972EC-3220-4DCB-A5C7-1B9910E5B684}" type="slidenum">
              <a:rPr lang="en-US" altLang="ko-KR"/>
              <a:pPr>
                <a:defRPr/>
              </a:pPr>
              <a:t>‹#›</a:t>
            </a:fld>
            <a:endParaRPr lang="en-US" altLang="ko-KR"/>
          </a:p>
        </p:txBody>
      </p:sp>
    </p:spTree>
    <p:extLst>
      <p:ext uri="{BB962C8B-B14F-4D97-AF65-F5344CB8AC3E}">
        <p14:creationId xmlns:p14="http://schemas.microsoft.com/office/powerpoint/2010/main" val="312011777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8"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9" name="Rectangle 6"/>
          <p:cNvSpPr>
            <a:spLocks noGrp="1" noChangeArrowheads="1"/>
          </p:cNvSpPr>
          <p:nvPr>
            <p:ph type="sldNum" sz="quarter" idx="12"/>
          </p:nvPr>
        </p:nvSpPr>
        <p:spPr>
          <a:ln/>
        </p:spPr>
        <p:txBody>
          <a:bodyPr/>
          <a:lstStyle>
            <a:lvl1pPr>
              <a:defRPr/>
            </a:lvl1pPr>
          </a:lstStyle>
          <a:p>
            <a:pPr>
              <a:defRPr/>
            </a:pPr>
            <a:fld id="{A91E76F0-21F8-4D2A-8C52-FD06EEEE1A86}" type="slidenum">
              <a:rPr lang="en-US" altLang="ko-KR"/>
              <a:pPr>
                <a:defRPr/>
              </a:pPr>
              <a:t>‹#›</a:t>
            </a:fld>
            <a:endParaRPr lang="en-US" altLang="ko-KR"/>
          </a:p>
        </p:txBody>
      </p:sp>
    </p:spTree>
    <p:extLst>
      <p:ext uri="{BB962C8B-B14F-4D97-AF65-F5344CB8AC3E}">
        <p14:creationId xmlns:p14="http://schemas.microsoft.com/office/powerpoint/2010/main" val="184813731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4"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5" name="Rectangle 6"/>
          <p:cNvSpPr>
            <a:spLocks noGrp="1" noChangeArrowheads="1"/>
          </p:cNvSpPr>
          <p:nvPr>
            <p:ph type="sldNum" sz="quarter" idx="12"/>
          </p:nvPr>
        </p:nvSpPr>
        <p:spPr>
          <a:ln/>
        </p:spPr>
        <p:txBody>
          <a:bodyPr/>
          <a:lstStyle>
            <a:lvl1pPr>
              <a:defRPr/>
            </a:lvl1pPr>
          </a:lstStyle>
          <a:p>
            <a:pPr>
              <a:defRPr/>
            </a:pPr>
            <a:fld id="{B7DED8C4-D12C-4F78-BA8E-0A11456D6661}" type="slidenum">
              <a:rPr lang="en-US" altLang="ko-KR"/>
              <a:pPr>
                <a:defRPr/>
              </a:pPr>
              <a:t>‹#›</a:t>
            </a:fld>
            <a:endParaRPr lang="en-US" altLang="ko-KR"/>
          </a:p>
        </p:txBody>
      </p:sp>
    </p:spTree>
    <p:extLst>
      <p:ext uri="{BB962C8B-B14F-4D97-AF65-F5344CB8AC3E}">
        <p14:creationId xmlns:p14="http://schemas.microsoft.com/office/powerpoint/2010/main" val="206836817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3"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4" name="Rectangle 6"/>
          <p:cNvSpPr>
            <a:spLocks noGrp="1" noChangeArrowheads="1"/>
          </p:cNvSpPr>
          <p:nvPr>
            <p:ph type="sldNum" sz="quarter" idx="12"/>
          </p:nvPr>
        </p:nvSpPr>
        <p:spPr>
          <a:ln/>
        </p:spPr>
        <p:txBody>
          <a:bodyPr/>
          <a:lstStyle>
            <a:lvl1pPr>
              <a:defRPr/>
            </a:lvl1pPr>
          </a:lstStyle>
          <a:p>
            <a:pPr>
              <a:defRPr/>
            </a:pPr>
            <a:fld id="{CB9FD75F-3DB9-4040-9CF2-29D339B634B0}" type="slidenum">
              <a:rPr lang="en-US" altLang="ko-KR"/>
              <a:pPr>
                <a:defRPr/>
              </a:pPr>
              <a:t>‹#›</a:t>
            </a:fld>
            <a:endParaRPr lang="en-US" altLang="ko-KR"/>
          </a:p>
        </p:txBody>
      </p:sp>
    </p:spTree>
    <p:extLst>
      <p:ext uri="{BB962C8B-B14F-4D97-AF65-F5344CB8AC3E}">
        <p14:creationId xmlns:p14="http://schemas.microsoft.com/office/powerpoint/2010/main" val="156418737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6"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7" name="Rectangle 6"/>
          <p:cNvSpPr>
            <a:spLocks noGrp="1" noChangeArrowheads="1"/>
          </p:cNvSpPr>
          <p:nvPr>
            <p:ph type="sldNum" sz="quarter" idx="12"/>
          </p:nvPr>
        </p:nvSpPr>
        <p:spPr>
          <a:ln/>
        </p:spPr>
        <p:txBody>
          <a:bodyPr/>
          <a:lstStyle>
            <a:lvl1pPr>
              <a:defRPr/>
            </a:lvl1pPr>
          </a:lstStyle>
          <a:p>
            <a:pPr>
              <a:defRPr/>
            </a:pPr>
            <a:fld id="{7922851D-7F95-44E6-A56D-72D44A2721EE}" type="slidenum">
              <a:rPr lang="en-US" altLang="ko-KR"/>
              <a:pPr>
                <a:defRPr/>
              </a:pPr>
              <a:t>‹#›</a:t>
            </a:fld>
            <a:endParaRPr lang="en-US" altLang="ko-KR"/>
          </a:p>
        </p:txBody>
      </p:sp>
    </p:spTree>
    <p:extLst>
      <p:ext uri="{BB962C8B-B14F-4D97-AF65-F5344CB8AC3E}">
        <p14:creationId xmlns:p14="http://schemas.microsoft.com/office/powerpoint/2010/main" val="79980959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6"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7" name="Rectangle 6"/>
          <p:cNvSpPr>
            <a:spLocks noGrp="1" noChangeArrowheads="1"/>
          </p:cNvSpPr>
          <p:nvPr>
            <p:ph type="sldNum" sz="quarter" idx="12"/>
          </p:nvPr>
        </p:nvSpPr>
        <p:spPr>
          <a:ln/>
        </p:spPr>
        <p:txBody>
          <a:bodyPr/>
          <a:lstStyle>
            <a:lvl1pPr>
              <a:defRPr/>
            </a:lvl1pPr>
          </a:lstStyle>
          <a:p>
            <a:pPr>
              <a:defRPr/>
            </a:pPr>
            <a:fld id="{5FC7257D-6FAA-49D9-8A23-ED87D9075DEA}" type="slidenum">
              <a:rPr lang="en-US" altLang="ko-KR"/>
              <a:pPr>
                <a:defRPr/>
              </a:pPr>
              <a:t>‹#›</a:t>
            </a:fld>
            <a:endParaRPr lang="en-US" altLang="ko-KR"/>
          </a:p>
        </p:txBody>
      </p:sp>
    </p:spTree>
    <p:extLst>
      <p:ext uri="{BB962C8B-B14F-4D97-AF65-F5344CB8AC3E}">
        <p14:creationId xmlns:p14="http://schemas.microsoft.com/office/powerpoint/2010/main" val="269467534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6" name="Rectangle 6"/>
          <p:cNvSpPr>
            <a:spLocks noGrp="1" noChangeArrowheads="1"/>
          </p:cNvSpPr>
          <p:nvPr>
            <p:ph type="sldNum" sz="quarter" idx="12"/>
          </p:nvPr>
        </p:nvSpPr>
        <p:spPr>
          <a:ln/>
        </p:spPr>
        <p:txBody>
          <a:bodyPr/>
          <a:lstStyle>
            <a:lvl1pPr>
              <a:defRPr/>
            </a:lvl1pPr>
          </a:lstStyle>
          <a:p>
            <a:pPr>
              <a:defRPr/>
            </a:pPr>
            <a:fld id="{C78F7071-3038-48AA-B908-D89852A43585}" type="slidenum">
              <a:rPr lang="en-US" altLang="ko-KR"/>
              <a:pPr>
                <a:defRPr/>
              </a:pPr>
              <a:t>‹#›</a:t>
            </a:fld>
            <a:endParaRPr lang="en-US" altLang="ko-KR"/>
          </a:p>
        </p:txBody>
      </p:sp>
    </p:spTree>
    <p:extLst>
      <p:ext uri="{BB962C8B-B14F-4D97-AF65-F5344CB8AC3E}">
        <p14:creationId xmlns:p14="http://schemas.microsoft.com/office/powerpoint/2010/main" val="70524105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74638"/>
            <a:ext cx="21145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274638"/>
            <a:ext cx="61928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r>
              <a:rPr lang="en-US"/>
              <a:t>WMO PTC Meeting, 30 January-1 February 2012, Geneva.</a:t>
            </a:r>
          </a:p>
        </p:txBody>
      </p:sp>
      <p:sp>
        <p:nvSpPr>
          <p:cNvPr id="6" name="Rectangle 6"/>
          <p:cNvSpPr>
            <a:spLocks noGrp="1" noChangeArrowheads="1"/>
          </p:cNvSpPr>
          <p:nvPr>
            <p:ph type="sldNum" sz="quarter" idx="12"/>
          </p:nvPr>
        </p:nvSpPr>
        <p:spPr>
          <a:ln/>
        </p:spPr>
        <p:txBody>
          <a:bodyPr/>
          <a:lstStyle>
            <a:lvl1pPr>
              <a:defRPr/>
            </a:lvl1pPr>
          </a:lstStyle>
          <a:p>
            <a:pPr>
              <a:defRPr/>
            </a:pPr>
            <a:fld id="{B7CCD1BC-1743-4F09-9767-569F2C053726}" type="slidenum">
              <a:rPr lang="en-US" altLang="ko-KR"/>
              <a:pPr>
                <a:defRPr/>
              </a:pPr>
              <a:t>‹#›</a:t>
            </a:fld>
            <a:endParaRPr lang="en-US" altLang="ko-KR"/>
          </a:p>
        </p:txBody>
      </p:sp>
    </p:spTree>
    <p:extLst>
      <p:ext uri="{BB962C8B-B14F-4D97-AF65-F5344CB8AC3E}">
        <p14:creationId xmlns:p14="http://schemas.microsoft.com/office/powerpoint/2010/main" val="355943568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A29BCE5-7056-4FA5-BE71-895D7891CCAC}"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1513996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4DFC1BAB-5A83-4B45-9F6A-0E4042F4982C}"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11899116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735A733-58DA-4B30-A26A-8F45D2C2BB30}"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2395731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3C4B2AE-7D7C-4BEE-B936-9B192020ED0F}"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3414930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9652B5F-3888-46F6-8C36-8F4127C989D6}"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1829436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7A708CAD-0D85-40E8-B794-07A037107124}"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17868479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70BD026D-C9CA-492E-8449-00D5B46A3A77}"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3805912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A5E956B5-DD4D-4C1F-B59D-DA137D6F385E}"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27378181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0DD817D-BEE2-4E51-9DB2-49FEF45DF65D}"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16224600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FEDCEF00-31E5-46FE-AA82-C776371C69B9}"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1790304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kumimoji="1"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72804D86-11D5-494D-A747-B21FBD473665}" type="slidenum">
              <a:rPr kumimoji="1" lang="en-US" altLang="zh-CN" smtClean="0">
                <a:solidFill>
                  <a:srgbClr val="000000"/>
                </a:solidFill>
              </a:rPr>
              <a:pPr defTabSz="685800"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1241017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5"/>
          <p:cNvSpPr>
            <a:spLocks noGrp="1" noChangeArrowheads="1"/>
          </p:cNvSpPr>
          <p:nvPr>
            <p:ph type="sldNum" idx="10"/>
          </p:nvPr>
        </p:nvSpPr>
        <p:spPr>
          <a:ln/>
        </p:spPr>
        <p:txBody>
          <a:bodyPr/>
          <a:lstStyle>
            <a:lvl1pPr>
              <a:defRPr/>
            </a:lvl1pPr>
          </a:lstStyle>
          <a:p>
            <a:pPr>
              <a:defRPr/>
            </a:pPr>
            <a:fld id="{EE958BBB-EF24-49E9-8A9A-C385377C0A64}" type="slidenum">
              <a:rPr lang="en-US"/>
              <a:pPr>
                <a:defRPr/>
              </a:pPr>
              <a:t>‹#›</a:t>
            </a:fld>
            <a:endParaRPr lang="en-US"/>
          </a:p>
        </p:txBody>
      </p:sp>
    </p:spTree>
    <p:extLst>
      <p:ext uri="{BB962C8B-B14F-4D97-AF65-F5344CB8AC3E}">
        <p14:creationId xmlns:p14="http://schemas.microsoft.com/office/powerpoint/2010/main" val="4226293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5"/>
          <p:cNvSpPr>
            <a:spLocks noGrp="1" noChangeArrowheads="1"/>
          </p:cNvSpPr>
          <p:nvPr>
            <p:ph type="sldNum" idx="10"/>
          </p:nvPr>
        </p:nvSpPr>
        <p:spPr>
          <a:ln/>
        </p:spPr>
        <p:txBody>
          <a:bodyPr/>
          <a:lstStyle>
            <a:lvl1pPr>
              <a:defRPr/>
            </a:lvl1pPr>
          </a:lstStyle>
          <a:p>
            <a:pPr>
              <a:defRPr/>
            </a:pPr>
            <a:fld id="{4C75F279-F355-4C1E-9FE8-4EF8F9287122}" type="slidenum">
              <a:rPr lang="en-US"/>
              <a:pPr>
                <a:defRPr/>
              </a:pPr>
              <a:t>‹#›</a:t>
            </a:fld>
            <a:endParaRPr lang="en-US"/>
          </a:p>
        </p:txBody>
      </p:sp>
    </p:spTree>
    <p:extLst>
      <p:ext uri="{BB962C8B-B14F-4D97-AF65-F5344CB8AC3E}">
        <p14:creationId xmlns:p14="http://schemas.microsoft.com/office/powerpoint/2010/main" val="428679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5"/>
          <p:cNvSpPr>
            <a:spLocks noGrp="1" noChangeArrowheads="1"/>
          </p:cNvSpPr>
          <p:nvPr>
            <p:ph type="sldNum" idx="10"/>
          </p:nvPr>
        </p:nvSpPr>
        <p:spPr>
          <a:ln/>
        </p:spPr>
        <p:txBody>
          <a:bodyPr/>
          <a:lstStyle>
            <a:lvl1pPr>
              <a:defRPr/>
            </a:lvl1pPr>
          </a:lstStyle>
          <a:p>
            <a:pPr>
              <a:defRPr/>
            </a:pPr>
            <a:fld id="{B77B9276-8D55-4215-99C9-BED330580514}" type="slidenum">
              <a:rPr lang="en-US"/>
              <a:pPr>
                <a:defRPr/>
              </a:pPr>
              <a:t>‹#›</a:t>
            </a:fld>
            <a:endParaRPr lang="en-US"/>
          </a:p>
        </p:txBody>
      </p:sp>
    </p:spTree>
    <p:extLst>
      <p:ext uri="{BB962C8B-B14F-4D97-AF65-F5344CB8AC3E}">
        <p14:creationId xmlns:p14="http://schemas.microsoft.com/office/powerpoint/2010/main" val="4048779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85800" y="1981200"/>
            <a:ext cx="3805238"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3438" y="1981200"/>
            <a:ext cx="3806825"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5"/>
          <p:cNvSpPr>
            <a:spLocks noGrp="1" noChangeArrowheads="1"/>
          </p:cNvSpPr>
          <p:nvPr>
            <p:ph type="sldNum" idx="10"/>
          </p:nvPr>
        </p:nvSpPr>
        <p:spPr>
          <a:ln/>
        </p:spPr>
        <p:txBody>
          <a:bodyPr/>
          <a:lstStyle>
            <a:lvl1pPr>
              <a:defRPr/>
            </a:lvl1pPr>
          </a:lstStyle>
          <a:p>
            <a:pPr>
              <a:defRPr/>
            </a:pPr>
            <a:fld id="{B22F499D-3E64-4B21-BC25-FADA0A469882}" type="slidenum">
              <a:rPr lang="en-US"/>
              <a:pPr>
                <a:defRPr/>
              </a:pPr>
              <a:t>‹#›</a:t>
            </a:fld>
            <a:endParaRPr lang="en-US"/>
          </a:p>
        </p:txBody>
      </p:sp>
    </p:spTree>
    <p:extLst>
      <p:ext uri="{BB962C8B-B14F-4D97-AF65-F5344CB8AC3E}">
        <p14:creationId xmlns:p14="http://schemas.microsoft.com/office/powerpoint/2010/main" val="1724189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5"/>
          <p:cNvSpPr>
            <a:spLocks noGrp="1" noChangeArrowheads="1"/>
          </p:cNvSpPr>
          <p:nvPr>
            <p:ph type="sldNum" idx="10"/>
          </p:nvPr>
        </p:nvSpPr>
        <p:spPr>
          <a:ln/>
        </p:spPr>
        <p:txBody>
          <a:bodyPr/>
          <a:lstStyle>
            <a:lvl1pPr>
              <a:defRPr/>
            </a:lvl1pPr>
          </a:lstStyle>
          <a:p>
            <a:pPr>
              <a:defRPr/>
            </a:pPr>
            <a:fld id="{90C67093-E8FF-4479-A6B7-2A53BFEB8202}" type="slidenum">
              <a:rPr lang="en-US"/>
              <a:pPr>
                <a:defRPr/>
              </a:pPr>
              <a:t>‹#›</a:t>
            </a:fld>
            <a:endParaRPr lang="en-US"/>
          </a:p>
        </p:txBody>
      </p:sp>
    </p:spTree>
    <p:extLst>
      <p:ext uri="{BB962C8B-B14F-4D97-AF65-F5344CB8AC3E}">
        <p14:creationId xmlns:p14="http://schemas.microsoft.com/office/powerpoint/2010/main" val="3716812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5"/>
          <p:cNvSpPr>
            <a:spLocks noGrp="1" noChangeArrowheads="1"/>
          </p:cNvSpPr>
          <p:nvPr>
            <p:ph type="sldNum" idx="10"/>
          </p:nvPr>
        </p:nvSpPr>
        <p:spPr>
          <a:ln/>
        </p:spPr>
        <p:txBody>
          <a:bodyPr/>
          <a:lstStyle>
            <a:lvl1pPr>
              <a:defRPr/>
            </a:lvl1pPr>
          </a:lstStyle>
          <a:p>
            <a:pPr>
              <a:defRPr/>
            </a:pPr>
            <a:fld id="{F2DA667F-D4EB-42F9-AD7F-7239C4024F9C}" type="slidenum">
              <a:rPr lang="en-US"/>
              <a:pPr>
                <a:defRPr/>
              </a:pPr>
              <a:t>‹#›</a:t>
            </a:fld>
            <a:endParaRPr lang="en-US"/>
          </a:p>
        </p:txBody>
      </p:sp>
    </p:spTree>
    <p:extLst>
      <p:ext uri="{BB962C8B-B14F-4D97-AF65-F5344CB8AC3E}">
        <p14:creationId xmlns:p14="http://schemas.microsoft.com/office/powerpoint/2010/main" val="1391878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E0ABCAB-16EE-4563-AB6A-D7FDB84BDF86}" type="slidenum">
              <a:rPr lang="en-US"/>
              <a:pPr>
                <a:defRPr/>
              </a:pPr>
              <a:t>‹#›</a:t>
            </a:fld>
            <a:endParaRPr lang="en-US"/>
          </a:p>
        </p:txBody>
      </p:sp>
    </p:spTree>
    <p:extLst>
      <p:ext uri="{BB962C8B-B14F-4D97-AF65-F5344CB8AC3E}">
        <p14:creationId xmlns:p14="http://schemas.microsoft.com/office/powerpoint/2010/main" val="4272004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5"/>
          <p:cNvSpPr>
            <a:spLocks noGrp="1" noChangeArrowheads="1"/>
          </p:cNvSpPr>
          <p:nvPr>
            <p:ph type="sldNum" idx="10"/>
          </p:nvPr>
        </p:nvSpPr>
        <p:spPr>
          <a:ln/>
        </p:spPr>
        <p:txBody>
          <a:bodyPr/>
          <a:lstStyle>
            <a:lvl1pPr>
              <a:defRPr/>
            </a:lvl1pPr>
          </a:lstStyle>
          <a:p>
            <a:pPr>
              <a:defRPr/>
            </a:pPr>
            <a:fld id="{096DE0D3-F54E-442C-8DD8-4FC75DF3FE6B}" type="slidenum">
              <a:rPr lang="en-US"/>
              <a:pPr>
                <a:defRPr/>
              </a:pPr>
              <a:t>‹#›</a:t>
            </a:fld>
            <a:endParaRPr lang="en-US"/>
          </a:p>
        </p:txBody>
      </p:sp>
    </p:spTree>
    <p:extLst>
      <p:ext uri="{BB962C8B-B14F-4D97-AF65-F5344CB8AC3E}">
        <p14:creationId xmlns:p14="http://schemas.microsoft.com/office/powerpoint/2010/main" val="3483769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5"/>
          <p:cNvSpPr>
            <a:spLocks noGrp="1" noChangeArrowheads="1"/>
          </p:cNvSpPr>
          <p:nvPr>
            <p:ph type="sldNum" idx="10"/>
          </p:nvPr>
        </p:nvSpPr>
        <p:spPr>
          <a:ln/>
        </p:spPr>
        <p:txBody>
          <a:bodyPr/>
          <a:lstStyle>
            <a:lvl1pPr>
              <a:defRPr/>
            </a:lvl1pPr>
          </a:lstStyle>
          <a:p>
            <a:pPr>
              <a:defRPr/>
            </a:pPr>
            <a:fld id="{637456B9-165D-48A7-B4A7-9059FC9E1FD7}" type="slidenum">
              <a:rPr lang="en-US"/>
              <a:pPr>
                <a:defRPr/>
              </a:pPr>
              <a:t>‹#›</a:t>
            </a:fld>
            <a:endParaRPr lang="en-US"/>
          </a:p>
        </p:txBody>
      </p:sp>
    </p:spTree>
    <p:extLst>
      <p:ext uri="{BB962C8B-B14F-4D97-AF65-F5344CB8AC3E}">
        <p14:creationId xmlns:p14="http://schemas.microsoft.com/office/powerpoint/2010/main" val="1102001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5"/>
          <p:cNvSpPr>
            <a:spLocks noGrp="1" noChangeArrowheads="1"/>
          </p:cNvSpPr>
          <p:nvPr>
            <p:ph type="sldNum" idx="10"/>
          </p:nvPr>
        </p:nvSpPr>
        <p:spPr>
          <a:ln/>
        </p:spPr>
        <p:txBody>
          <a:bodyPr/>
          <a:lstStyle>
            <a:lvl1pPr>
              <a:defRPr/>
            </a:lvl1pPr>
          </a:lstStyle>
          <a:p>
            <a:pPr>
              <a:defRPr/>
            </a:pPr>
            <a:fld id="{55904DAC-F116-4167-A685-FCEE72FFCBA0}" type="slidenum">
              <a:rPr lang="en-US"/>
              <a:pPr>
                <a:defRPr/>
              </a:pPr>
              <a:t>‹#›</a:t>
            </a:fld>
            <a:endParaRPr lang="en-US"/>
          </a:p>
        </p:txBody>
      </p:sp>
    </p:spTree>
    <p:extLst>
      <p:ext uri="{BB962C8B-B14F-4D97-AF65-F5344CB8AC3E}">
        <p14:creationId xmlns:p14="http://schemas.microsoft.com/office/powerpoint/2010/main" val="3453479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0338" y="463550"/>
            <a:ext cx="1939925" cy="5745163"/>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85800" y="463550"/>
            <a:ext cx="5672138" cy="5745163"/>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5"/>
          <p:cNvSpPr>
            <a:spLocks noGrp="1" noChangeArrowheads="1"/>
          </p:cNvSpPr>
          <p:nvPr>
            <p:ph type="sldNum" idx="10"/>
          </p:nvPr>
        </p:nvSpPr>
        <p:spPr>
          <a:ln/>
        </p:spPr>
        <p:txBody>
          <a:bodyPr/>
          <a:lstStyle>
            <a:lvl1pPr>
              <a:defRPr/>
            </a:lvl1pPr>
          </a:lstStyle>
          <a:p>
            <a:pPr>
              <a:defRPr/>
            </a:pPr>
            <a:fld id="{6A3D194C-CDF5-4AC0-812F-4C74CC7859E3}" type="slidenum">
              <a:rPr lang="en-US"/>
              <a:pPr>
                <a:defRPr/>
              </a:pPr>
              <a:t>‹#›</a:t>
            </a:fld>
            <a:endParaRPr lang="en-US"/>
          </a:p>
        </p:txBody>
      </p:sp>
    </p:spTree>
    <p:extLst>
      <p:ext uri="{BB962C8B-B14F-4D97-AF65-F5344CB8AC3E}">
        <p14:creationId xmlns:p14="http://schemas.microsoft.com/office/powerpoint/2010/main" val="2249462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3.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3.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4.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5.jpe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56753995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endParaRPr lang="en-US" altLang="ko-KR"/>
          </a:p>
        </p:txBody>
      </p:sp>
      <p:sp>
        <p:nvSpPr>
          <p:cNvPr id="1027" name="Text Placeholder 2"/>
          <p:cNvSpPr>
            <a:spLocks noGrp="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ltLang="ko-K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latinLnBrk="0">
              <a:defRPr kumimoji="0" sz="1200">
                <a:solidFill>
                  <a:srgbClr val="898989"/>
                </a:solidFill>
                <a:ea typeface="바탕" pitchFamily="18" charset="-127"/>
              </a:defRPr>
            </a:lvl1pPr>
          </a:lstStyle>
          <a:p>
            <a:pPr>
              <a:defRPr/>
            </a:pPr>
            <a:fld id="{0B037702-DE65-4126-AACB-A7BCA9F308A8}" type="datetimeFigureOut">
              <a:rPr lang="ko-KR" altLang="en-US"/>
              <a:pPr>
                <a:defRPr/>
              </a:pPr>
              <a:t>2016-09-12</a:t>
            </a:fld>
            <a:endParaRPr lang="ko-KR" altLang="ko-K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latinLnBrk="0">
              <a:defRPr kumimoji="0" sz="1200">
                <a:solidFill>
                  <a:srgbClr val="898989"/>
                </a:solidFill>
                <a:ea typeface="바탕" pitchFamily="18" charset="-127"/>
              </a:defRPr>
            </a:lvl1pPr>
          </a:lstStyle>
          <a:p>
            <a:pPr>
              <a:defRPr/>
            </a:pPr>
            <a:endParaRPr lang="ko-KR" altLang="ko-K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latinLnBrk="0">
              <a:defRPr kumimoji="0" sz="1200">
                <a:solidFill>
                  <a:srgbClr val="898989"/>
                </a:solidFill>
                <a:ea typeface="바탕" panose="02030600000101010101" pitchFamily="18" charset="-127"/>
              </a:defRPr>
            </a:lvl1pPr>
          </a:lstStyle>
          <a:p>
            <a:fld id="{2C11DCF4-DC72-4D72-B482-6BE6F0D2ECB4}" type="slidenum">
              <a:rPr lang="en-US" altLang="ko-KR"/>
              <a:pPr/>
              <a:t>‹#›</a:t>
            </a:fld>
            <a:endParaRPr lang="ko-KR" altLang="ko-KR"/>
          </a:p>
        </p:txBody>
      </p:sp>
      <p:pic>
        <p:nvPicPr>
          <p:cNvPr id="1031" name="Picture 6"/>
          <p:cNvPicPr>
            <a:picLocks noChangeAspect="1"/>
          </p:cNvPicPr>
          <p:nvPr/>
        </p:nvPicPr>
        <p:blipFill>
          <a:blip r:embed="rId13">
            <a:extLst>
              <a:ext uri="{28A0092B-C50C-407E-A947-70E740481C1C}">
                <a14:useLocalDpi xmlns:a14="http://schemas.microsoft.com/office/drawing/2010/main" val="0"/>
              </a:ext>
            </a:extLst>
          </a:blip>
          <a:srcRect l="-143"/>
          <a:stretch>
            <a:fillRect/>
          </a:stretch>
        </p:blipFill>
        <p:spPr bwMode="auto">
          <a:xfrm>
            <a:off x="-12700" y="0"/>
            <a:ext cx="9156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6269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fade/>
  </p:transition>
  <p:txStyles>
    <p:titleStyle>
      <a:lvl1pPr algn="l" rtl="0" eaLnBrk="0" fontAlgn="base" latinLnBrk="1" hangingPunct="0">
        <a:spcBef>
          <a:spcPct val="0"/>
        </a:spcBef>
        <a:spcAft>
          <a:spcPct val="0"/>
        </a:spcAft>
        <a:defRPr lang="ko-KR" sz="2800" kern="1200">
          <a:solidFill>
            <a:schemeClr val="tx1"/>
          </a:solidFill>
          <a:latin typeface="+mj-lt"/>
          <a:ea typeface="+mj-ea"/>
          <a:cs typeface="+mj-cs"/>
        </a:defRPr>
      </a:lvl1pPr>
      <a:lvl2pPr algn="l" rtl="0" eaLnBrk="0" fontAlgn="base" latinLnBrk="1" hangingPunct="0">
        <a:spcBef>
          <a:spcPct val="0"/>
        </a:spcBef>
        <a:spcAft>
          <a:spcPct val="0"/>
        </a:spcAft>
        <a:defRPr sz="2800">
          <a:solidFill>
            <a:schemeClr val="tx1"/>
          </a:solidFill>
          <a:latin typeface="Georgia" pitchFamily="18" charset="0"/>
          <a:ea typeface="돋움" pitchFamily="50" charset="-127"/>
        </a:defRPr>
      </a:lvl2pPr>
      <a:lvl3pPr algn="l" rtl="0" eaLnBrk="0" fontAlgn="base" latinLnBrk="1" hangingPunct="0">
        <a:spcBef>
          <a:spcPct val="0"/>
        </a:spcBef>
        <a:spcAft>
          <a:spcPct val="0"/>
        </a:spcAft>
        <a:defRPr sz="2800">
          <a:solidFill>
            <a:schemeClr val="tx1"/>
          </a:solidFill>
          <a:latin typeface="Georgia" pitchFamily="18" charset="0"/>
          <a:ea typeface="돋움" pitchFamily="50" charset="-127"/>
        </a:defRPr>
      </a:lvl3pPr>
      <a:lvl4pPr algn="l" rtl="0" eaLnBrk="0" fontAlgn="base" latinLnBrk="1" hangingPunct="0">
        <a:spcBef>
          <a:spcPct val="0"/>
        </a:spcBef>
        <a:spcAft>
          <a:spcPct val="0"/>
        </a:spcAft>
        <a:defRPr sz="2800">
          <a:solidFill>
            <a:schemeClr val="tx1"/>
          </a:solidFill>
          <a:latin typeface="Georgia" pitchFamily="18" charset="0"/>
          <a:ea typeface="돋움" pitchFamily="50" charset="-127"/>
        </a:defRPr>
      </a:lvl4pPr>
      <a:lvl5pPr algn="l" rtl="0" eaLnBrk="0" fontAlgn="base" latinLnBrk="1" hangingPunct="0">
        <a:spcBef>
          <a:spcPct val="0"/>
        </a:spcBef>
        <a:spcAft>
          <a:spcPct val="0"/>
        </a:spcAft>
        <a:defRPr sz="2800">
          <a:solidFill>
            <a:schemeClr val="tx1"/>
          </a:solidFill>
          <a:latin typeface="Georgia" pitchFamily="18" charset="0"/>
          <a:ea typeface="돋움" pitchFamily="50" charset="-127"/>
        </a:defRPr>
      </a:lvl5pPr>
      <a:lvl6pPr marL="457200" algn="l" rtl="0" fontAlgn="base" latinLnBrk="1">
        <a:spcBef>
          <a:spcPct val="0"/>
        </a:spcBef>
        <a:spcAft>
          <a:spcPct val="0"/>
        </a:spcAft>
        <a:defRPr sz="2800">
          <a:solidFill>
            <a:schemeClr val="tx1"/>
          </a:solidFill>
          <a:latin typeface="Georgia" pitchFamily="18" charset="0"/>
          <a:ea typeface="돋움" pitchFamily="50" charset="-127"/>
        </a:defRPr>
      </a:lvl6pPr>
      <a:lvl7pPr marL="914400" algn="l" rtl="0" fontAlgn="base" latinLnBrk="1">
        <a:spcBef>
          <a:spcPct val="0"/>
        </a:spcBef>
        <a:spcAft>
          <a:spcPct val="0"/>
        </a:spcAft>
        <a:defRPr sz="2800">
          <a:solidFill>
            <a:schemeClr val="tx1"/>
          </a:solidFill>
          <a:latin typeface="Georgia" pitchFamily="18" charset="0"/>
          <a:ea typeface="돋움" pitchFamily="50" charset="-127"/>
        </a:defRPr>
      </a:lvl7pPr>
      <a:lvl8pPr marL="1371600" algn="l" rtl="0" fontAlgn="base" latinLnBrk="1">
        <a:spcBef>
          <a:spcPct val="0"/>
        </a:spcBef>
        <a:spcAft>
          <a:spcPct val="0"/>
        </a:spcAft>
        <a:defRPr sz="2800">
          <a:solidFill>
            <a:schemeClr val="tx1"/>
          </a:solidFill>
          <a:latin typeface="Georgia" pitchFamily="18" charset="0"/>
          <a:ea typeface="돋움" pitchFamily="50" charset="-127"/>
        </a:defRPr>
      </a:lvl8pPr>
      <a:lvl9pPr marL="1828800" algn="l" rtl="0" fontAlgn="base" latinLnBrk="1">
        <a:spcBef>
          <a:spcPct val="0"/>
        </a:spcBef>
        <a:spcAft>
          <a:spcPct val="0"/>
        </a:spcAft>
        <a:defRPr sz="2800">
          <a:solidFill>
            <a:schemeClr val="tx1"/>
          </a:solidFill>
          <a:latin typeface="Georgia" pitchFamily="18" charset="0"/>
          <a:ea typeface="돋움" pitchFamily="50" charset="-127"/>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lang="ko-KR" sz="24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panose="020B0604020202020204" pitchFamily="34" charset="0"/>
        <a:buChar char="–"/>
        <a:defRPr lang="ko-KR" sz="20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panose="020B0604020202020204" pitchFamily="34" charset="0"/>
        <a:buChar char="•"/>
        <a:defRPr lang="ko-KR"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panose="020B0604020202020204" pitchFamily="34" charset="0"/>
        <a:buChar char="–"/>
        <a:defRPr lang="ko-KR" sz="16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panose="020B0604020202020204" pitchFamily="34" charset="0"/>
        <a:buChar char="»"/>
        <a:defRPr lang="ko-KR" sz="16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kumimoji="0" lang="ko-K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kumimoji="0" lang="ko-K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kumimoji="0" lang="ko-K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kumimoji="0" lang="ko-KR" sz="2000" kern="1200">
          <a:solidFill>
            <a:schemeClr val="tx1"/>
          </a:solidFill>
          <a:latin typeface="+mn-lt"/>
          <a:ea typeface="+mn-ea"/>
          <a:cs typeface="+mn-cs"/>
        </a:defRPr>
      </a:lvl9pPr>
    </p:bodyStyle>
    <p:otherStyle>
      <a:defPPr>
        <a:defRPr kumimoji="0" lang="ko-KR"/>
      </a:defPPr>
      <a:lvl1pPr marL="0" algn="l" defTabSz="914400" rtl="0" eaLnBrk="1" latinLnBrk="1" hangingPunct="1">
        <a:defRPr kumimoji="0" lang="ko-KR" sz="1800" kern="1200">
          <a:solidFill>
            <a:schemeClr val="tx1"/>
          </a:solidFill>
          <a:latin typeface="+mn-lt"/>
          <a:ea typeface="+mn-ea"/>
          <a:cs typeface="+mn-cs"/>
        </a:defRPr>
      </a:lvl1pPr>
      <a:lvl2pPr marL="457200" algn="l" defTabSz="914400" rtl="0" eaLnBrk="1" latinLnBrk="1" hangingPunct="1">
        <a:defRPr kumimoji="0" lang="ko-KR" sz="1800" kern="1200">
          <a:solidFill>
            <a:schemeClr val="tx1"/>
          </a:solidFill>
          <a:latin typeface="+mn-lt"/>
          <a:ea typeface="+mn-ea"/>
          <a:cs typeface="+mn-cs"/>
        </a:defRPr>
      </a:lvl2pPr>
      <a:lvl3pPr marL="914400" algn="l" defTabSz="914400" rtl="0" eaLnBrk="1" latinLnBrk="1" hangingPunct="1">
        <a:defRPr kumimoji="0" lang="ko-KR" sz="1800" kern="1200">
          <a:solidFill>
            <a:schemeClr val="tx1"/>
          </a:solidFill>
          <a:latin typeface="+mn-lt"/>
          <a:ea typeface="+mn-ea"/>
          <a:cs typeface="+mn-cs"/>
        </a:defRPr>
      </a:lvl3pPr>
      <a:lvl4pPr marL="1371600" algn="l" defTabSz="914400" rtl="0" eaLnBrk="1" latinLnBrk="1" hangingPunct="1">
        <a:defRPr kumimoji="0" lang="ko-KR" sz="1800" kern="1200">
          <a:solidFill>
            <a:schemeClr val="tx1"/>
          </a:solidFill>
          <a:latin typeface="+mn-lt"/>
          <a:ea typeface="+mn-ea"/>
          <a:cs typeface="+mn-cs"/>
        </a:defRPr>
      </a:lvl4pPr>
      <a:lvl5pPr marL="1828800" algn="l" defTabSz="914400" rtl="0" eaLnBrk="1" latinLnBrk="1" hangingPunct="1">
        <a:defRPr kumimoji="0" lang="ko-KR" sz="1800" kern="1200">
          <a:solidFill>
            <a:schemeClr val="tx1"/>
          </a:solidFill>
          <a:latin typeface="+mn-lt"/>
          <a:ea typeface="+mn-ea"/>
          <a:cs typeface="+mn-cs"/>
        </a:defRPr>
      </a:lvl5pPr>
      <a:lvl6pPr marL="2286000" algn="l" defTabSz="914400" rtl="0" eaLnBrk="1" latinLnBrk="1" hangingPunct="1">
        <a:defRPr kumimoji="0" lang="ko-KR" sz="1800" kern="1200">
          <a:solidFill>
            <a:schemeClr val="tx1"/>
          </a:solidFill>
          <a:latin typeface="+mn-lt"/>
          <a:ea typeface="+mn-ea"/>
          <a:cs typeface="+mn-cs"/>
        </a:defRPr>
      </a:lvl6pPr>
      <a:lvl7pPr marL="2743200" algn="l" defTabSz="914400" rtl="0" eaLnBrk="1" latinLnBrk="1" hangingPunct="1">
        <a:defRPr kumimoji="0" lang="ko-KR" sz="1800" kern="1200">
          <a:solidFill>
            <a:schemeClr val="tx1"/>
          </a:solidFill>
          <a:latin typeface="+mn-lt"/>
          <a:ea typeface="+mn-ea"/>
          <a:cs typeface="+mn-cs"/>
        </a:defRPr>
      </a:lvl7pPr>
      <a:lvl8pPr marL="3200400" algn="l" defTabSz="914400" rtl="0" eaLnBrk="1" latinLnBrk="1" hangingPunct="1">
        <a:defRPr kumimoji="0" lang="ko-KR" sz="1800" kern="1200">
          <a:solidFill>
            <a:schemeClr val="tx1"/>
          </a:solidFill>
          <a:latin typeface="+mn-lt"/>
          <a:ea typeface="+mn-ea"/>
          <a:cs typeface="+mn-cs"/>
        </a:defRPr>
      </a:lvl8pPr>
      <a:lvl9pPr marL="3657600" algn="l" defTabSz="914400" rtl="0" eaLnBrk="1" latinLnBrk="1" hangingPunct="1">
        <a:defRPr kumimoji="0" lang="ko-K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B7AB7CD-BC18-4C24-9526-7C8B75F616D0}" type="datetime1">
              <a:rPr kumimoji="0" lang="ko-KR" altLang="en-US" smtClean="0">
                <a:solidFill>
                  <a:prstClr val="black">
                    <a:tint val="75000"/>
                  </a:prstClr>
                </a:solidFill>
                <a:latin typeface="맑은 고딕"/>
                <a:ea typeface="맑은 고딕"/>
              </a:rPr>
              <a:pPr fontAlgn="auto">
                <a:spcBef>
                  <a:spcPts val="0"/>
                </a:spcBef>
                <a:spcAft>
                  <a:spcPts val="0"/>
                </a:spcAft>
              </a:pPr>
              <a:t>2016-09-12</a:t>
            </a:fld>
            <a:endParaRPr kumimoji="0"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091B073-D531-41D4-91E8-7D318AE73A6C}" type="slidenum">
              <a:rPr kumimoji="0" lang="ko-KR" altLang="en-US" smtClean="0">
                <a:solidFill>
                  <a:prstClr val="black">
                    <a:tint val="75000"/>
                  </a:prstClr>
                </a:solidFill>
                <a:latin typeface="맑은 고딕"/>
                <a:ea typeface="맑은 고딕"/>
              </a:rPr>
              <a:pPr fontAlgn="auto">
                <a:spcBef>
                  <a:spcPts val="0"/>
                </a:spcBef>
                <a:spcAft>
                  <a:spcPts val="0"/>
                </a:spcAft>
              </a:pPr>
              <a:t>‹#›</a:t>
            </a:fld>
            <a:endParaRPr kumimoji="0"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49707536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ransition>
    <p:fade/>
  </p:transition>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WMO Godl Background"/>
          <p:cNvPicPr>
            <a:picLocks noChangeAspect="1" noChangeArrowheads="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4213" y="274638"/>
            <a:ext cx="84597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8" name="Rectangle 3"/>
          <p:cNvSpPr>
            <a:spLocks noGrp="1" noChangeArrowheads="1"/>
          </p:cNvSpPr>
          <p:nvPr>
            <p:ph type="body" idx="1"/>
          </p:nvPr>
        </p:nvSpPr>
        <p:spPr bwMode="auto">
          <a:xfrm>
            <a:off x="971550" y="1600200"/>
            <a:ext cx="7921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9460" name="Rectangle 4"/>
          <p:cNvSpPr>
            <a:spLocks noGrp="1" noChangeArrowheads="1"/>
          </p:cNvSpPr>
          <p:nvPr>
            <p:ph type="dt" sz="half" idx="2"/>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0">
              <a:defRPr kumimoji="0" sz="1400">
                <a:latin typeface="Arial" charset="0"/>
                <a:ea typeface="굴림" charset="-127"/>
                <a:cs typeface="+mn-cs"/>
              </a:defRPr>
            </a:lvl1pPr>
          </a:lstStyle>
          <a:p>
            <a:pPr>
              <a:defRPr/>
            </a:pPr>
            <a:endParaRPr lang="ko-KR" altLang="ko-KR"/>
          </a:p>
        </p:txBody>
      </p:sp>
      <p:sp>
        <p:nvSpPr>
          <p:cNvPr id="19461" name="Rectangle 5"/>
          <p:cNvSpPr>
            <a:spLocks noGrp="1" noChangeArrowheads="1"/>
          </p:cNvSpPr>
          <p:nvPr>
            <p:ph type="ftr" sz="quarter" idx="3"/>
          </p:nvPr>
        </p:nvSpPr>
        <p:spPr bwMode="auto">
          <a:xfrm>
            <a:off x="1619250" y="6524625"/>
            <a:ext cx="6408738"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0">
              <a:defRPr kumimoji="0" sz="1400" b="1">
                <a:solidFill>
                  <a:srgbClr val="0033CC"/>
                </a:solidFill>
                <a:latin typeface="Arial" charset="0"/>
                <a:ea typeface="+mn-ea"/>
                <a:cs typeface="+mn-cs"/>
              </a:defRPr>
            </a:lvl1pPr>
          </a:lstStyle>
          <a:p>
            <a:pPr>
              <a:defRPr/>
            </a:pPr>
            <a:r>
              <a:rPr lang="en-US"/>
              <a:t>WMO PTC Meeting, 30 January-1 February 2012, Geneva.</a:t>
            </a:r>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0">
              <a:defRPr kumimoji="0" sz="1400">
                <a:latin typeface="Arial" charset="0"/>
                <a:ea typeface="굴림" charset="-127"/>
                <a:cs typeface="+mn-cs"/>
              </a:defRPr>
            </a:lvl1pPr>
          </a:lstStyle>
          <a:p>
            <a:pPr>
              <a:defRPr/>
            </a:pPr>
            <a:fld id="{5EB0A275-620A-44BE-A1BF-DAA39DDF1AF9}" type="slidenum">
              <a:rPr lang="en-US" altLang="ko-KR"/>
              <a:pPr>
                <a:defRPr/>
              </a:pPr>
              <a:t>‹#›</a:t>
            </a:fld>
            <a:endParaRPr lang="en-US" altLang="ko-KR"/>
          </a:p>
        </p:txBody>
      </p:sp>
    </p:spTree>
    <p:extLst>
      <p:ext uri="{BB962C8B-B14F-4D97-AF65-F5344CB8AC3E}">
        <p14:creationId xmlns:p14="http://schemas.microsoft.com/office/powerpoint/2010/main" val="50571873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hf sldNum="0" hdr="0" dt="0"/>
  <p:txStyles>
    <p:titleStyle>
      <a:lvl1pPr algn="ctr" rtl="0" eaLnBrk="0" fontAlgn="base" hangingPunct="0">
        <a:spcBef>
          <a:spcPct val="0"/>
        </a:spcBef>
        <a:spcAft>
          <a:spcPct val="0"/>
        </a:spcAft>
        <a:defRPr sz="3600" b="1">
          <a:solidFill>
            <a:srgbClr val="0033CC"/>
          </a:solidFill>
          <a:latin typeface="+mj-lt"/>
          <a:ea typeface="+mj-ea"/>
          <a:cs typeface="+mj-cs"/>
        </a:defRPr>
      </a:lvl1pPr>
      <a:lvl2pPr algn="ctr" rtl="0" eaLnBrk="0" fontAlgn="base" hangingPunct="0">
        <a:spcBef>
          <a:spcPct val="0"/>
        </a:spcBef>
        <a:spcAft>
          <a:spcPct val="0"/>
        </a:spcAft>
        <a:defRPr sz="3600" b="1">
          <a:solidFill>
            <a:srgbClr val="0033CC"/>
          </a:solidFill>
          <a:latin typeface="Arial" charset="0"/>
          <a:cs typeface="Arial" charset="0"/>
        </a:defRPr>
      </a:lvl2pPr>
      <a:lvl3pPr algn="ctr" rtl="0" eaLnBrk="0" fontAlgn="base" hangingPunct="0">
        <a:spcBef>
          <a:spcPct val="0"/>
        </a:spcBef>
        <a:spcAft>
          <a:spcPct val="0"/>
        </a:spcAft>
        <a:defRPr sz="3600" b="1">
          <a:solidFill>
            <a:srgbClr val="0033CC"/>
          </a:solidFill>
          <a:latin typeface="Arial" charset="0"/>
          <a:cs typeface="Arial" charset="0"/>
        </a:defRPr>
      </a:lvl3pPr>
      <a:lvl4pPr algn="ctr" rtl="0" eaLnBrk="0" fontAlgn="base" hangingPunct="0">
        <a:spcBef>
          <a:spcPct val="0"/>
        </a:spcBef>
        <a:spcAft>
          <a:spcPct val="0"/>
        </a:spcAft>
        <a:defRPr sz="3600" b="1">
          <a:solidFill>
            <a:srgbClr val="0033CC"/>
          </a:solidFill>
          <a:latin typeface="Arial" charset="0"/>
          <a:cs typeface="Arial" charset="0"/>
        </a:defRPr>
      </a:lvl4pPr>
      <a:lvl5pPr algn="ctr" rtl="0" eaLnBrk="0" fontAlgn="base" hangingPunct="0">
        <a:spcBef>
          <a:spcPct val="0"/>
        </a:spcBef>
        <a:spcAft>
          <a:spcPct val="0"/>
        </a:spcAft>
        <a:defRPr sz="3600" b="1">
          <a:solidFill>
            <a:srgbClr val="0033CC"/>
          </a:solidFill>
          <a:latin typeface="Arial" charset="0"/>
          <a:cs typeface="Arial" charset="0"/>
        </a:defRPr>
      </a:lvl5pPr>
      <a:lvl6pPr marL="457200" algn="ctr" rtl="0" fontAlgn="base">
        <a:spcBef>
          <a:spcPct val="0"/>
        </a:spcBef>
        <a:spcAft>
          <a:spcPct val="0"/>
        </a:spcAft>
        <a:defRPr sz="3600" b="1">
          <a:solidFill>
            <a:srgbClr val="0033CC"/>
          </a:solidFill>
          <a:latin typeface="Arial" charset="0"/>
          <a:cs typeface="Arial" charset="0"/>
        </a:defRPr>
      </a:lvl6pPr>
      <a:lvl7pPr marL="914400" algn="ctr" rtl="0" fontAlgn="base">
        <a:spcBef>
          <a:spcPct val="0"/>
        </a:spcBef>
        <a:spcAft>
          <a:spcPct val="0"/>
        </a:spcAft>
        <a:defRPr sz="3600" b="1">
          <a:solidFill>
            <a:srgbClr val="0033CC"/>
          </a:solidFill>
          <a:latin typeface="Arial" charset="0"/>
          <a:cs typeface="Arial" charset="0"/>
        </a:defRPr>
      </a:lvl7pPr>
      <a:lvl8pPr marL="1371600" algn="ctr" rtl="0" fontAlgn="base">
        <a:spcBef>
          <a:spcPct val="0"/>
        </a:spcBef>
        <a:spcAft>
          <a:spcPct val="0"/>
        </a:spcAft>
        <a:defRPr sz="3600" b="1">
          <a:solidFill>
            <a:srgbClr val="0033CC"/>
          </a:solidFill>
          <a:latin typeface="Arial" charset="0"/>
          <a:cs typeface="Arial" charset="0"/>
        </a:defRPr>
      </a:lvl8pPr>
      <a:lvl9pPr marL="1828800" algn="ctr" rtl="0" fontAlgn="base">
        <a:spcBef>
          <a:spcPct val="0"/>
        </a:spcBef>
        <a:spcAft>
          <a:spcPct val="0"/>
        </a:spcAft>
        <a:defRPr sz="3600" b="1">
          <a:solidFill>
            <a:srgbClr val="0033CC"/>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33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CC"/>
          </a:solidFill>
          <a:latin typeface="+mn-lt"/>
          <a:cs typeface="+mn-cs"/>
        </a:defRPr>
      </a:lvl2pPr>
      <a:lvl3pPr marL="1143000" indent="-228600" algn="l" rtl="0" eaLnBrk="0" fontAlgn="base" hangingPunct="0">
        <a:spcBef>
          <a:spcPct val="20000"/>
        </a:spcBef>
        <a:spcAft>
          <a:spcPct val="0"/>
        </a:spcAft>
        <a:buChar char="•"/>
        <a:defRPr sz="2400">
          <a:solidFill>
            <a:srgbClr val="0033CC"/>
          </a:solidFill>
          <a:latin typeface="+mn-lt"/>
          <a:cs typeface="+mn-cs"/>
        </a:defRPr>
      </a:lvl3pPr>
      <a:lvl4pPr marL="1600200" indent="-228600" algn="l" rtl="0" eaLnBrk="0" fontAlgn="base" hangingPunct="0">
        <a:spcBef>
          <a:spcPct val="20000"/>
        </a:spcBef>
        <a:spcAft>
          <a:spcPct val="0"/>
        </a:spcAft>
        <a:buChar char="–"/>
        <a:defRPr sz="2000">
          <a:solidFill>
            <a:srgbClr val="0033CC"/>
          </a:solidFill>
          <a:latin typeface="+mn-lt"/>
          <a:cs typeface="+mn-cs"/>
        </a:defRPr>
      </a:lvl4pPr>
      <a:lvl5pPr marL="2057400" indent="-228600" algn="l" rtl="0" eaLnBrk="0" fontAlgn="base" hangingPunct="0">
        <a:spcBef>
          <a:spcPct val="20000"/>
        </a:spcBef>
        <a:spcAft>
          <a:spcPct val="0"/>
        </a:spcAft>
        <a:buChar char="»"/>
        <a:defRPr sz="2000">
          <a:solidFill>
            <a:srgbClr val="0033CC"/>
          </a:solidFill>
          <a:latin typeface="+mn-lt"/>
          <a:cs typeface="+mn-cs"/>
        </a:defRPr>
      </a:lvl5pPr>
      <a:lvl6pPr marL="2514600" indent="-228600" algn="l" rtl="0" fontAlgn="base">
        <a:spcBef>
          <a:spcPct val="20000"/>
        </a:spcBef>
        <a:spcAft>
          <a:spcPct val="0"/>
        </a:spcAft>
        <a:buChar char="»"/>
        <a:defRPr sz="2000">
          <a:solidFill>
            <a:srgbClr val="0033CC"/>
          </a:solidFill>
          <a:latin typeface="+mn-lt"/>
          <a:cs typeface="+mn-cs"/>
        </a:defRPr>
      </a:lvl6pPr>
      <a:lvl7pPr marL="2971800" indent="-228600" algn="l" rtl="0" fontAlgn="base">
        <a:spcBef>
          <a:spcPct val="20000"/>
        </a:spcBef>
        <a:spcAft>
          <a:spcPct val="0"/>
        </a:spcAft>
        <a:buChar char="»"/>
        <a:defRPr sz="2000">
          <a:solidFill>
            <a:srgbClr val="0033CC"/>
          </a:solidFill>
          <a:latin typeface="+mn-lt"/>
          <a:cs typeface="+mn-cs"/>
        </a:defRPr>
      </a:lvl7pPr>
      <a:lvl8pPr marL="3429000" indent="-228600" algn="l" rtl="0" fontAlgn="base">
        <a:spcBef>
          <a:spcPct val="20000"/>
        </a:spcBef>
        <a:spcAft>
          <a:spcPct val="0"/>
        </a:spcAft>
        <a:buChar char="»"/>
        <a:defRPr sz="2000">
          <a:solidFill>
            <a:srgbClr val="0033CC"/>
          </a:solidFill>
          <a:latin typeface="+mn-lt"/>
          <a:cs typeface="+mn-cs"/>
        </a:defRPr>
      </a:lvl8pPr>
      <a:lvl9pPr marL="3886200" indent="-228600" algn="l" rtl="0" fontAlgn="base">
        <a:spcBef>
          <a:spcPct val="20000"/>
        </a:spcBef>
        <a:spcAft>
          <a:spcPct val="0"/>
        </a:spcAft>
        <a:buChar char="»"/>
        <a:defRPr sz="2000">
          <a:solidFill>
            <a:srgbClr val="0033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434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050">
                <a:latin typeface="Times" pitchFamily="18" charset="0"/>
                <a:ea typeface="宋体" pitchFamily="2" charset="-122"/>
                <a:cs typeface="Times New Roman" pitchFamily="18" charset="0"/>
              </a:defRPr>
            </a:lvl1pPr>
          </a:lstStyle>
          <a:p>
            <a:pPr defTabSz="685800" fontAlgn="base" latinLnBrk="0">
              <a:spcBef>
                <a:spcPct val="0"/>
              </a:spcBef>
              <a:spcAft>
                <a:spcPct val="0"/>
              </a:spcAft>
              <a:defRPr/>
            </a:pPr>
            <a:endParaRPr lang="en-US" altLang="zh-CN">
              <a:solidFill>
                <a:srgbClr val="000000"/>
              </a:solidFill>
            </a:endParaRPr>
          </a:p>
        </p:txBody>
      </p:sp>
      <p:sp>
        <p:nvSpPr>
          <p:cNvPr id="143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50">
                <a:latin typeface="Times" pitchFamily="18" charset="0"/>
                <a:ea typeface="宋体" pitchFamily="2" charset="-122"/>
                <a:cs typeface="Times New Roman" pitchFamily="18" charset="0"/>
              </a:defRPr>
            </a:lvl1pPr>
          </a:lstStyle>
          <a:p>
            <a:pPr defTabSz="685800" fontAlgn="base" latinLnBrk="0">
              <a:spcBef>
                <a:spcPct val="0"/>
              </a:spcBef>
              <a:spcAft>
                <a:spcPct val="0"/>
              </a:spcAft>
              <a:defRPr/>
            </a:pPr>
            <a:endParaRPr lang="en-US" altLang="zh-CN">
              <a:solidFill>
                <a:srgbClr val="000000"/>
              </a:solidFill>
            </a:endParaRPr>
          </a:p>
        </p:txBody>
      </p:sp>
      <p:sp>
        <p:nvSpPr>
          <p:cNvPr id="1434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50">
                <a:latin typeface="Times" pitchFamily="18" charset="0"/>
                <a:ea typeface="宋体" pitchFamily="2" charset="-122"/>
                <a:cs typeface="Times New Roman" pitchFamily="18" charset="0"/>
              </a:defRPr>
            </a:lvl1pPr>
          </a:lstStyle>
          <a:p>
            <a:pPr defTabSz="685800" fontAlgn="base" latinLnBrk="0">
              <a:spcBef>
                <a:spcPct val="0"/>
              </a:spcBef>
              <a:spcAft>
                <a:spcPct val="0"/>
              </a:spcAft>
              <a:defRPr/>
            </a:pPr>
            <a:fld id="{F8120DE7-F9A4-4659-A81A-72E5E6C27B69}" type="slidenum">
              <a:rPr lang="en-US" altLang="zh-CN" smtClean="0">
                <a:solidFill>
                  <a:srgbClr val="000000"/>
                </a:solidFill>
              </a:rPr>
              <a:pPr defTabSz="685800" fontAlgn="base" latinLnBrk="0">
                <a:spcBef>
                  <a:spcPct val="0"/>
                </a:spcBef>
                <a:spcAft>
                  <a:spcPct val="0"/>
                </a:spcAft>
                <a:defRPr/>
              </a:pPr>
              <a:t>‹#›</a:t>
            </a:fld>
            <a:endParaRPr lang="en-US" altLang="zh-CN">
              <a:solidFill>
                <a:srgbClr val="000000"/>
              </a:solidFill>
            </a:endParaRPr>
          </a:p>
        </p:txBody>
      </p:sp>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190501" y="933450"/>
            <a:ext cx="83548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fr-FR" altLang="zh-CN" sz="900" b="1" i="0" u="none" strike="noStrike" kern="1200" cap="none" spc="0" normalizeH="0" baseline="0" noProof="0">
                <a:ln>
                  <a:noFill/>
                </a:ln>
                <a:solidFill>
                  <a:srgbClr val="FFFFFF"/>
                </a:solidFill>
                <a:effectLst/>
                <a:uLnTx/>
                <a:uFillTx/>
                <a:latin typeface="Times" pitchFamily="18" charset="0"/>
                <a:ea typeface="宋体" pitchFamily="2" charset="-122"/>
                <a:cs typeface="Times New Roman" pitchFamily="18" charset="0"/>
              </a:rPr>
              <a:t>WMO OMM</a:t>
            </a:r>
          </a:p>
        </p:txBody>
      </p:sp>
      <p:sp>
        <p:nvSpPr>
          <p:cNvPr id="1033" name="Text Box 9"/>
          <p:cNvSpPr txBox="1">
            <a:spLocks noChangeArrowheads="1"/>
          </p:cNvSpPr>
          <p:nvPr userDrawn="1"/>
        </p:nvSpPr>
        <p:spPr bwMode="auto">
          <a:xfrm>
            <a:off x="239713" y="6402388"/>
            <a:ext cx="87249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fr-FR" altLang="zh-CN" sz="1350" b="0" i="0" u="none" strike="noStrike" kern="1200" cap="none" spc="0" normalizeH="0" baseline="0" noProof="0">
                <a:ln>
                  <a:noFill/>
                </a:ln>
                <a:solidFill>
                  <a:srgbClr val="000099"/>
                </a:solidFill>
                <a:effectLst/>
                <a:uLnTx/>
                <a:uFillTx/>
                <a:latin typeface="Times" pitchFamily="18" charset="0"/>
                <a:ea typeface="宋体" pitchFamily="2" charset="-122"/>
                <a:cs typeface="Times New Roman" pitchFamily="18" charset="0"/>
              </a:rPr>
              <a:t>	                  		       </a:t>
            </a:r>
            <a:fld id="{755B93F5-9CB3-4B76-B0D3-716F99886CA1}" type="slidenum">
              <a:rPr kumimoji="0" lang="fr-FR" altLang="zh-CN" sz="1350" b="0" i="0" u="none" strike="noStrike" kern="1200" cap="none" spc="0" normalizeH="0" baseline="0" noProof="0" smtClean="0">
                <a:ln>
                  <a:noFill/>
                </a:ln>
                <a:solidFill>
                  <a:srgbClr val="000099"/>
                </a:solidFill>
                <a:effectLst/>
                <a:uLnTx/>
                <a:uFillTx/>
                <a:latin typeface="Times" pitchFamily="18" charset="0"/>
                <a:ea typeface="宋体" pitchFamily="2" charset="-122"/>
                <a:cs typeface="Times New Roman" pitchFamily="18" charset="0"/>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fr-FR" altLang="zh-CN" sz="1350" b="0" i="0" u="none" strike="noStrike" kern="1200" cap="none" spc="0" normalizeH="0" baseline="0" noProof="0">
              <a:ln>
                <a:noFill/>
              </a:ln>
              <a:solidFill>
                <a:srgbClr val="000099"/>
              </a:solidFill>
              <a:effectLst/>
              <a:uLnTx/>
              <a:uFillTx/>
              <a:latin typeface="Times" pitchFamily="18" charset="0"/>
              <a:ea typeface="宋体" pitchFamily="2" charset="-122"/>
              <a:cs typeface="Times New Roman" pitchFamily="18" charset="0"/>
            </a:endParaRPr>
          </a:p>
        </p:txBody>
      </p:sp>
    </p:spTree>
    <p:extLst>
      <p:ext uri="{BB962C8B-B14F-4D97-AF65-F5344CB8AC3E}">
        <p14:creationId xmlns:p14="http://schemas.microsoft.com/office/powerpoint/2010/main" val="7417809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pitchFamily="18" charset="0"/>
          <a:cs typeface="Arial" pitchFamily="34" charset="0"/>
        </a:defRPr>
      </a:lvl2pPr>
      <a:lvl3pPr algn="ctr" rtl="0" eaLnBrk="0" fontAlgn="base" hangingPunct="0">
        <a:spcBef>
          <a:spcPct val="0"/>
        </a:spcBef>
        <a:spcAft>
          <a:spcPct val="0"/>
        </a:spcAft>
        <a:defRPr sz="3300">
          <a:solidFill>
            <a:schemeClr val="tx2"/>
          </a:solidFill>
          <a:latin typeface="Times" pitchFamily="18" charset="0"/>
          <a:cs typeface="Arial" pitchFamily="34" charset="0"/>
        </a:defRPr>
      </a:lvl3pPr>
      <a:lvl4pPr algn="ctr" rtl="0" eaLnBrk="0" fontAlgn="base" hangingPunct="0">
        <a:spcBef>
          <a:spcPct val="0"/>
        </a:spcBef>
        <a:spcAft>
          <a:spcPct val="0"/>
        </a:spcAft>
        <a:defRPr sz="3300">
          <a:solidFill>
            <a:schemeClr val="tx2"/>
          </a:solidFill>
          <a:latin typeface="Times" pitchFamily="18" charset="0"/>
          <a:cs typeface="Arial" pitchFamily="34" charset="0"/>
        </a:defRPr>
      </a:lvl4pPr>
      <a:lvl5pPr algn="ctr" rtl="0" eaLnBrk="0" fontAlgn="base" hangingPunct="0">
        <a:spcBef>
          <a:spcPct val="0"/>
        </a:spcBef>
        <a:spcAft>
          <a:spcPct val="0"/>
        </a:spcAft>
        <a:defRPr sz="3300">
          <a:solidFill>
            <a:schemeClr val="tx2"/>
          </a:solidFill>
          <a:latin typeface="Times" pitchFamily="18" charset="0"/>
          <a:cs typeface="Arial" pitchFamily="34" charset="0"/>
        </a:defRPr>
      </a:lvl5pPr>
      <a:lvl6pPr marL="342900" algn="ctr" rtl="0" fontAlgn="base">
        <a:spcBef>
          <a:spcPct val="0"/>
        </a:spcBef>
        <a:spcAft>
          <a:spcPct val="0"/>
        </a:spcAft>
        <a:defRPr sz="3300">
          <a:solidFill>
            <a:schemeClr val="tx2"/>
          </a:solidFill>
          <a:latin typeface="Times" pitchFamily="18" charset="0"/>
          <a:cs typeface="Arial" pitchFamily="34" charset="0"/>
        </a:defRPr>
      </a:lvl6pPr>
      <a:lvl7pPr marL="685800" algn="ctr" rtl="0" fontAlgn="base">
        <a:spcBef>
          <a:spcPct val="0"/>
        </a:spcBef>
        <a:spcAft>
          <a:spcPct val="0"/>
        </a:spcAft>
        <a:defRPr sz="3300">
          <a:solidFill>
            <a:schemeClr val="tx2"/>
          </a:solidFill>
          <a:latin typeface="Times" pitchFamily="18" charset="0"/>
          <a:cs typeface="Arial" pitchFamily="34" charset="0"/>
        </a:defRPr>
      </a:lvl7pPr>
      <a:lvl8pPr marL="1028700" algn="ctr" rtl="0" fontAlgn="base">
        <a:spcBef>
          <a:spcPct val="0"/>
        </a:spcBef>
        <a:spcAft>
          <a:spcPct val="0"/>
        </a:spcAft>
        <a:defRPr sz="3300">
          <a:solidFill>
            <a:schemeClr val="tx2"/>
          </a:solidFill>
          <a:latin typeface="Times" pitchFamily="18" charset="0"/>
          <a:cs typeface="Arial" pitchFamily="34" charset="0"/>
        </a:defRPr>
      </a:lvl8pPr>
      <a:lvl9pPr marL="1371600" algn="ctr" rtl="0" fontAlgn="base">
        <a:spcBef>
          <a:spcPct val="0"/>
        </a:spcBef>
        <a:spcAft>
          <a:spcPct val="0"/>
        </a:spcAft>
        <a:defRPr sz="3300">
          <a:solidFill>
            <a:schemeClr val="tx2"/>
          </a:solidFill>
          <a:latin typeface="Times" pitchFamily="18" charset="0"/>
          <a:cs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463550"/>
            <a:ext cx="7764463"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ko-KR"/>
              <a:t>Cliquez pour éditer le format du texte-titre</a:t>
            </a:r>
          </a:p>
        </p:txBody>
      </p:sp>
      <p:sp>
        <p:nvSpPr>
          <p:cNvPr id="1027" name="Rectangle 2"/>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ko-KR"/>
              <a:t>Cliquez pour éditer le format du plan de texte</a:t>
            </a:r>
          </a:p>
          <a:p>
            <a:pPr lvl="1"/>
            <a:r>
              <a:rPr lang="en-GB" altLang="ko-KR"/>
              <a:t>Second niveau de plan</a:t>
            </a:r>
          </a:p>
          <a:p>
            <a:pPr lvl="2"/>
            <a:r>
              <a:rPr lang="en-GB" altLang="ko-KR"/>
              <a:t>Troisième niveau de plan</a:t>
            </a:r>
          </a:p>
          <a:p>
            <a:pPr lvl="3"/>
            <a:r>
              <a:rPr lang="en-GB" altLang="ko-KR"/>
              <a:t>Quatrième niveau de plan</a:t>
            </a:r>
          </a:p>
          <a:p>
            <a:pPr lvl="4"/>
            <a:r>
              <a:rPr lang="en-GB" altLang="ko-KR"/>
              <a:t>Cinquième niveau de plan</a:t>
            </a:r>
          </a:p>
          <a:p>
            <a:pPr lvl="4"/>
            <a:r>
              <a:rPr lang="en-GB" altLang="ko-KR"/>
              <a:t>Sixième niveau de plan</a:t>
            </a:r>
          </a:p>
          <a:p>
            <a:pPr lvl="4"/>
            <a:r>
              <a:rPr lang="en-GB" altLang="ko-KR"/>
              <a:t>Septième niveau de plan</a:t>
            </a:r>
          </a:p>
          <a:p>
            <a:pPr lvl="4"/>
            <a:r>
              <a:rPr lang="en-GB" altLang="ko-KR"/>
              <a:t>Huitième niveau de plan</a:t>
            </a:r>
          </a:p>
          <a:p>
            <a:pPr lvl="4"/>
            <a:r>
              <a:rPr lang="en-GB" altLang="ko-KR"/>
              <a:t>Neuvième niveau de plan</a:t>
            </a:r>
          </a:p>
        </p:txBody>
      </p:sp>
      <p:sp>
        <p:nvSpPr>
          <p:cNvPr id="1028" name="Text Box 3"/>
          <p:cNvSpPr txBox="1">
            <a:spLocks noChangeArrowheads="1"/>
          </p:cNvSpPr>
          <p:nvPr/>
        </p:nvSpPr>
        <p:spPr bwMode="auto">
          <a:xfrm>
            <a:off x="685800" y="6248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latinLnBrk="0" hangingPunct="0">
              <a:spcBef>
                <a:spcPct val="0"/>
              </a:spcBef>
              <a:spcAft>
                <a:spcPct val="0"/>
              </a:spcAft>
              <a:buClr>
                <a:srgbClr val="000000"/>
              </a:buClr>
              <a:buSzPct val="100000"/>
              <a:buFont typeface="Times New Roman" pitchFamily="18" charset="0"/>
              <a:buNone/>
            </a:pPr>
            <a:endParaRPr lang="ko-KR" altLang="en-US" sz="2400" b="1">
              <a:solidFill>
                <a:srgbClr val="FFFFFF"/>
              </a:solidFill>
            </a:endParaRPr>
          </a:p>
        </p:txBody>
      </p:sp>
      <p:sp>
        <p:nvSpPr>
          <p:cNvPr id="1029"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latinLnBrk="0" hangingPunct="0">
              <a:spcBef>
                <a:spcPct val="0"/>
              </a:spcBef>
              <a:spcAft>
                <a:spcPct val="0"/>
              </a:spcAft>
              <a:buClr>
                <a:srgbClr val="000000"/>
              </a:buClr>
              <a:buSzPct val="100000"/>
              <a:buFont typeface="Times New Roman" pitchFamily="18" charset="0"/>
              <a:buNone/>
            </a:pPr>
            <a:endParaRPr lang="ko-KR" altLang="en-US" sz="2400" b="1">
              <a:solidFill>
                <a:srgbClr val="FFFFFF"/>
              </a:solidFill>
            </a:endParaRPr>
          </a:p>
        </p:txBody>
      </p:sp>
      <p:sp>
        <p:nvSpPr>
          <p:cNvPr id="2" name="Rectangle 5"/>
          <p:cNvSpPr>
            <a:spLocks noGrp="1" noChangeArrowheads="1"/>
          </p:cNvSpPr>
          <p:nvPr>
            <p:ph type="sldNum"/>
          </p:nvPr>
        </p:nvSpPr>
        <p:spPr bwMode="auto">
          <a:xfrm>
            <a:off x="6553200" y="6248400"/>
            <a:ext cx="189706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smtClean="0">
                <a:solidFill>
                  <a:srgbClr val="000000"/>
                </a:solidFill>
              </a:defRPr>
            </a:lvl1pPr>
          </a:lstStyle>
          <a:p>
            <a:pPr defTabSz="449263" eaLnBrk="0" fontAlgn="base" latinLnBrk="0" hangingPunct="0">
              <a:spcBef>
                <a:spcPct val="0"/>
              </a:spcBef>
              <a:spcAft>
                <a:spcPct val="0"/>
              </a:spcAft>
              <a:buSzPct val="100000"/>
              <a:defRPr/>
            </a:pPr>
            <a:fld id="{EA2ED17C-5CE9-4D0B-965E-B2A09345373D}" type="slidenum">
              <a:rPr lang="en-US" sz="2400"/>
              <a:pPr defTabSz="449263" eaLnBrk="0" fontAlgn="base" latinLnBrk="0" hangingPunct="0">
                <a:spcBef>
                  <a:spcPct val="0"/>
                </a:spcBef>
                <a:spcAft>
                  <a:spcPct val="0"/>
                </a:spcAft>
                <a:buSzPct val="100000"/>
                <a:defRPr/>
              </a:pPr>
              <a:t>‹#›</a:t>
            </a:fld>
            <a:endParaRPr lang="en-US" sz="2400"/>
          </a:p>
        </p:txBody>
      </p:sp>
      <p:pic>
        <p:nvPicPr>
          <p:cNvPr id="1031"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052343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5.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oleObject" Target="../embeddings/oleObject3.bin"/><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6.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46.gif"/><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hyperlink" Target="http://www.google.co.kr/url?sa=i&amp;rct=j&amp;q=GLORIAD&amp;source=images&amp;cd=&amp;cad=rja&amp;uact=8&amp;ved=0CAcQjRw&amp;url=http://qosient.com/argus/&amp;ei=2gTTVP37Ipfz8gXFuoFg&amp;bvm=bv.85464276,d.dGc&amp;psig=AFQjCNFtRV8mPeMHRHI7oFkk_YKrOC5Wkw&amp;ust=1423201885254448" TargetMode="External"/><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4.png"/><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58.png"/><Relationship Id="rId5" Type="http://schemas.openxmlformats.org/officeDocument/2006/relationships/diagramQuickStyle" Target="../diagrams/quickStyle1.xml"/><Relationship Id="rId10" Type="http://schemas.openxmlformats.org/officeDocument/2006/relationships/image" Target="../media/image57.gif"/><Relationship Id="rId4" Type="http://schemas.openxmlformats.org/officeDocument/2006/relationships/diagramLayout" Target="../diagrams/layout1.xml"/><Relationship Id="rId9" Type="http://schemas.openxmlformats.org/officeDocument/2006/relationships/hyperlink" Target="http://www.jcomm.inf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6.xml"/><Relationship Id="rId1" Type="http://schemas.openxmlformats.org/officeDocument/2006/relationships/vmlDrawing" Target="../drawings/vmlDrawing3.vml"/><Relationship Id="rId4" Type="http://schemas.openxmlformats.org/officeDocument/2006/relationships/image" Target="../media/image6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721255" y="2044702"/>
            <a:ext cx="8229600" cy="19515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Perspective of WIS from </a:t>
            </a:r>
            <a:r>
              <a:rPr lang="en-US" sz="4800" dirty="0" err="1">
                <a:solidFill>
                  <a:srgbClr val="000090"/>
                </a:solidFill>
              </a:rPr>
              <a:t>CAgM</a:t>
            </a:r>
            <a:r>
              <a:rPr lang="en-US" sz="4800" dirty="0">
                <a:solidFill>
                  <a:srgbClr val="000090"/>
                </a:solidFill>
              </a:rPr>
              <a:t> </a:t>
            </a:r>
          </a:p>
          <a:p>
            <a:r>
              <a:rPr lang="en-US" sz="2400" dirty="0">
                <a:solidFill>
                  <a:srgbClr val="000090"/>
                </a:solidFill>
              </a:rPr>
              <a:t>Submitted by: Byong Lee(</a:t>
            </a:r>
            <a:r>
              <a:rPr lang="en-US" sz="2400" dirty="0" err="1">
                <a:solidFill>
                  <a:srgbClr val="000090"/>
                </a:solidFill>
              </a:rPr>
              <a:t>CAgM</a:t>
            </a:r>
            <a:r>
              <a:rPr lang="en-US" sz="2400" dirty="0">
                <a:solidFill>
                  <a:srgbClr val="000090"/>
                </a:solidFill>
              </a:rPr>
              <a:t>)</a:t>
            </a:r>
            <a:br>
              <a:rPr lang="en-US" sz="2400" dirty="0">
                <a:solidFill>
                  <a:srgbClr val="000090"/>
                </a:solidFill>
              </a:rPr>
            </a:br>
            <a:r>
              <a:rPr lang="en-US" sz="2400" dirty="0">
                <a:solidFill>
                  <a:srgbClr val="000090"/>
                </a:solidFill>
              </a:rPr>
              <a:t>(Doc 3n)</a:t>
            </a:r>
          </a:p>
        </p:txBody>
      </p:sp>
      <p:sp>
        <p:nvSpPr>
          <p:cNvPr id="4" name="Rectangle 6"/>
          <p:cNvSpPr>
            <a:spLocks noGrp="1" noChangeArrowheads="1"/>
          </p:cNvSpPr>
          <p:nvPr>
            <p:ph type="subTitle" idx="1"/>
          </p:nvPr>
        </p:nvSpPr>
        <p:spPr>
          <a:xfrm>
            <a:off x="1294375" y="4299231"/>
            <a:ext cx="7921625" cy="1224236"/>
          </a:xfrm>
        </p:spPr>
        <p:txBody>
          <a:bodyPr/>
          <a:lstStyle/>
          <a:p>
            <a:r>
              <a:rPr lang="en-US" sz="2000" b="1" dirty="0"/>
              <a:t>Inter-Commission Task Team on the WMO information system </a:t>
            </a:r>
          </a:p>
          <a:p>
            <a:r>
              <a:rPr lang="en-US" sz="2000" b="1" dirty="0"/>
              <a:t>(ICTT-WIS)</a:t>
            </a:r>
            <a:br>
              <a:rPr lang="en-US" sz="2000" b="1" dirty="0"/>
            </a:br>
            <a:r>
              <a:rPr lang="en-US" sz="2000" b="1" dirty="0"/>
              <a:t>WMO, Geneva. 12-13 Sept 2016</a:t>
            </a:r>
            <a:endParaRPr lang="en-US" altLang="en-US" sz="2000" dirty="0"/>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1" y="263262"/>
            <a:ext cx="9144000" cy="8354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ko-KR" altLang="en-US" sz="1662" b="0" i="0" u="none" strike="noStrike" kern="0" cap="none" spc="0" normalizeH="0" baseline="0" noProof="0">
              <a:ln>
                <a:noFill/>
              </a:ln>
              <a:solidFill>
                <a:schemeClr val="tx1"/>
              </a:solidFill>
              <a:effectLst/>
              <a:uLnTx/>
              <a:uFillTx/>
              <a:latin typeface="굴림" panose="020B0600000101010101" pitchFamily="50" charset="-127"/>
              <a:ea typeface="굴림" panose="020B0600000101010101" pitchFamily="50" charset="-127"/>
            </a:endParaRPr>
          </a:p>
        </p:txBody>
      </p:sp>
      <p:pic>
        <p:nvPicPr>
          <p:cNvPr id="34825" name="Picture 4" descr="배경바1 복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5807"/>
            <a:ext cx="9144000" cy="82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17" y="811404"/>
            <a:ext cx="4240038" cy="49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714" y="811404"/>
            <a:ext cx="3817939" cy="49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18"/>
          <p:cNvSpPr>
            <a:spLocks noChangeArrowheads="1"/>
          </p:cNvSpPr>
          <p:nvPr/>
        </p:nvSpPr>
        <p:spPr bwMode="auto">
          <a:xfrm>
            <a:off x="395718" y="5806168"/>
            <a:ext cx="2988319"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ko-KR" sz="1477" b="1" i="0" u="none" strike="noStrike" kern="0" cap="none" spc="0" normalizeH="0" baseline="0" noProof="0">
                <a:ln>
                  <a:noFill/>
                </a:ln>
                <a:solidFill>
                  <a:schemeClr val="tx1"/>
                </a:solidFill>
                <a:effectLst/>
                <a:uLnTx/>
                <a:uFillTx/>
                <a:latin typeface="Myriad Pro" pitchFamily="34" charset="0"/>
                <a:ea typeface="굴림" panose="020B0600000101010101" pitchFamily="50" charset="-127"/>
              </a:rPr>
              <a:t>Hierarchy of weather elements </a:t>
            </a:r>
          </a:p>
        </p:txBody>
      </p:sp>
      <p:sp>
        <p:nvSpPr>
          <p:cNvPr id="34824" name="Rectangle 19"/>
          <p:cNvSpPr>
            <a:spLocks noChangeArrowheads="1"/>
          </p:cNvSpPr>
          <p:nvPr/>
        </p:nvSpPr>
        <p:spPr bwMode="auto">
          <a:xfrm>
            <a:off x="4836545" y="5806168"/>
            <a:ext cx="2306850"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ko-KR" sz="1477" b="1" i="0" u="none" strike="noStrike" kern="0" cap="none" spc="0" normalizeH="0" baseline="0" noProof="0" dirty="0">
                <a:ln>
                  <a:noFill/>
                </a:ln>
                <a:solidFill>
                  <a:schemeClr val="tx1"/>
                </a:solidFill>
                <a:effectLst/>
                <a:uLnTx/>
                <a:uFillTx/>
                <a:latin typeface="Myriad Pro" pitchFamily="34" charset="0"/>
                <a:ea typeface="굴림" panose="020B0600000101010101" pitchFamily="50" charset="-127"/>
              </a:rPr>
              <a:t>RDF/OWL presentation </a:t>
            </a:r>
          </a:p>
        </p:txBody>
      </p:sp>
    </p:spTree>
    <p:extLst>
      <p:ext uri="{BB962C8B-B14F-4D97-AF65-F5344CB8AC3E}">
        <p14:creationId xmlns:p14="http://schemas.microsoft.com/office/powerpoint/2010/main" val="73479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AutoShape 6"/>
          <p:cNvSpPr>
            <a:spLocks noChangeArrowheads="1"/>
          </p:cNvSpPr>
          <p:nvPr/>
        </p:nvSpPr>
        <p:spPr bwMode="auto">
          <a:xfrm>
            <a:off x="795925" y="443400"/>
            <a:ext cx="6976475" cy="494643"/>
          </a:xfrm>
          <a:prstGeom prst="roundRect">
            <a:avLst>
              <a:gd name="adj" fmla="val 50000"/>
            </a:avLst>
          </a:prstGeom>
          <a:gradFill rotWithShape="1">
            <a:gsLst>
              <a:gs pos="0">
                <a:srgbClr val="0066CC"/>
              </a:gs>
              <a:gs pos="100000">
                <a:srgbClr val="003468"/>
              </a:gs>
            </a:gsLst>
            <a:lin ang="5400000" scaled="1"/>
          </a:gradFill>
          <a:ln w="38100" cmpd="dbl">
            <a:solidFill>
              <a:schemeClr val="bg1"/>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ko-KR" altLang="en-US" sz="2000" b="0" i="0" u="none" strike="noStrike" kern="0" cap="none" spc="0" normalizeH="0" baseline="0" noProof="0">
              <a:ln>
                <a:noFill/>
              </a:ln>
              <a:solidFill>
                <a:schemeClr val="tx1"/>
              </a:solidFill>
              <a:effectLst/>
              <a:uLnTx/>
              <a:uFillTx/>
              <a:latin typeface="굴림" panose="020B0600000101010101" pitchFamily="50" charset="-127"/>
              <a:ea typeface="굴림" panose="020B0600000101010101" pitchFamily="50" charset="-127"/>
            </a:endParaRPr>
          </a:p>
        </p:txBody>
      </p:sp>
      <p:sp>
        <p:nvSpPr>
          <p:cNvPr id="36870" name="Text Box 7"/>
          <p:cNvSpPr txBox="1">
            <a:spLocks noChangeArrowheads="1"/>
          </p:cNvSpPr>
          <p:nvPr/>
        </p:nvSpPr>
        <p:spPr bwMode="auto">
          <a:xfrm>
            <a:off x="1250912" y="443400"/>
            <a:ext cx="639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defTabSz="914400" eaLnBrk="1" fontAlgn="ctr" latinLnBrk="0" hangingPunct="1">
              <a:lnSpc>
                <a:spcPct val="120000"/>
              </a:lnSpc>
              <a:spcBef>
                <a:spcPts val="0"/>
              </a:spcBef>
              <a:spcAft>
                <a:spcPts val="0"/>
              </a:spcAft>
              <a:buClrTx/>
              <a:buSzTx/>
              <a:buFontTx/>
              <a:buNone/>
              <a:tabLst/>
              <a:defRPr/>
            </a:pPr>
            <a:r>
              <a:rPr kumimoji="1" lang="en-US" altLang="ko-KR" sz="2000" b="1" i="0" u="none" strike="noStrike" kern="0" cap="none" spc="0" normalizeH="0" baseline="0" noProof="0">
                <a:ln>
                  <a:noFill/>
                </a:ln>
                <a:solidFill>
                  <a:srgbClr val="FFFF00"/>
                </a:solidFill>
                <a:effectLst/>
                <a:uLnTx/>
                <a:uFillTx/>
                <a:latin typeface="Myriad Pro" pitchFamily="34" charset="0"/>
                <a:ea typeface="HY헤드라인M" panose="02030600000101010101" pitchFamily="18" charset="-127"/>
              </a:rPr>
              <a:t>Prototype of Ontology using extended keywords</a:t>
            </a:r>
          </a:p>
        </p:txBody>
      </p:sp>
      <p:pic>
        <p:nvPicPr>
          <p:cNvPr id="36872" name="Picture 17" descr="energ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050" y="1185138"/>
            <a:ext cx="7150757" cy="48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15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solidFill>
                  <a:srgbClr val="FF0000"/>
                </a:solidFill>
                <a:effectLst>
                  <a:outerShdw blurRad="38100" dist="38100" dir="2700000" algn="tl">
                    <a:srgbClr val="000000">
                      <a:alpha val="43137"/>
                    </a:srgbClr>
                  </a:outerShdw>
                </a:effectLst>
              </a:rPr>
              <a:t>3. Future WIS services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GB" dirty="0"/>
              <a:t>Cloud based services</a:t>
            </a:r>
          </a:p>
          <a:p>
            <a:pPr lvl="1"/>
            <a:r>
              <a:rPr lang="en-GB" dirty="0"/>
              <a:t>Processing / storage / dissemination</a:t>
            </a:r>
          </a:p>
          <a:p>
            <a:pPr lvl="1"/>
            <a:r>
              <a:rPr lang="en-GB" dirty="0"/>
              <a:t>Public (or private) partnerships</a:t>
            </a:r>
          </a:p>
          <a:p>
            <a:pPr lvl="2"/>
            <a:r>
              <a:rPr lang="en-GB" dirty="0"/>
              <a:t>e.g. provision of cloud infrastructure</a:t>
            </a:r>
          </a:p>
          <a:p>
            <a:r>
              <a:rPr lang="en-GB" dirty="0"/>
              <a:t>ICT expertise.</a:t>
            </a:r>
          </a:p>
          <a:p>
            <a:pPr lvl="1"/>
            <a:r>
              <a:rPr lang="en-GB" dirty="0"/>
              <a:t>Can WIS provide guidance on managing IT infrastructure like it does with communication infrastructure</a:t>
            </a:r>
          </a:p>
          <a:p>
            <a:pPr lvl="1"/>
            <a:r>
              <a:rPr lang="en-GB" dirty="0"/>
              <a:t>Is this still GDPFS?</a:t>
            </a:r>
          </a:p>
          <a:p>
            <a:r>
              <a:rPr lang="en-GB" dirty="0"/>
              <a:t>Many web based services already being developed in </a:t>
            </a:r>
            <a:r>
              <a:rPr lang="en-GB" dirty="0" err="1"/>
              <a:t>CAgM</a:t>
            </a:r>
            <a:r>
              <a:rPr lang="en-GB" dirty="0"/>
              <a:t>, e.g. data services, GIS online</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12</a:t>
            </a:fld>
            <a:endParaRPr lang="en-US"/>
          </a:p>
        </p:txBody>
      </p:sp>
    </p:spTree>
    <p:extLst>
      <p:ext uri="{BB962C8B-B14F-4D97-AF65-F5344CB8AC3E}">
        <p14:creationId xmlns:p14="http://schemas.microsoft.com/office/powerpoint/2010/main" val="3613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그룹 118"/>
          <p:cNvGrpSpPr>
            <a:grpSpLocks/>
          </p:cNvGrpSpPr>
          <p:nvPr/>
        </p:nvGrpSpPr>
        <p:grpSpPr bwMode="auto">
          <a:xfrm>
            <a:off x="7366" y="1124744"/>
            <a:ext cx="9136634" cy="4292600"/>
            <a:chOff x="42863" y="0"/>
            <a:chExt cx="9230661" cy="4293119"/>
          </a:xfrm>
        </p:grpSpPr>
        <p:sp>
          <p:nvSpPr>
            <p:cNvPr id="39949" name="Rectangle 139"/>
            <p:cNvSpPr>
              <a:spLocks noChangeArrowheads="1"/>
            </p:cNvSpPr>
            <p:nvPr/>
          </p:nvSpPr>
          <p:spPr bwMode="auto">
            <a:xfrm>
              <a:off x="1548867" y="260381"/>
              <a:ext cx="3744960" cy="3745366"/>
            </a:xfrm>
            <a:prstGeom prst="rect">
              <a:avLst/>
            </a:prstGeom>
            <a:solidFill>
              <a:srgbClr val="0000FF">
                <a:alpha val="10196"/>
              </a:srgbClr>
            </a:solidFill>
            <a:ln w="9525">
              <a:solidFill>
                <a:srgbClr val="99CCFF"/>
              </a:solidFill>
              <a:prstDash val="dash"/>
              <a:miter lim="800000"/>
              <a:headEnd/>
              <a:tailEnd/>
            </a:ln>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00" b="1" i="0" u="none" strike="noStrike" kern="0" cap="none" spc="0" normalizeH="0" baseline="0" noProof="0">
                <a:ln>
                  <a:noFill/>
                </a:ln>
                <a:solidFill>
                  <a:prstClr val="black"/>
                </a:solidFill>
                <a:effectLst/>
                <a:uLnTx/>
                <a:uFillTx/>
                <a:latin typeface="Arial" pitchFamily="34" charset="0"/>
                <a:ea typeface="바탕" pitchFamily="18" charset="-127"/>
                <a:cs typeface="Arial" pitchFamily="34" charset="0"/>
              </a:endParaRPr>
            </a:p>
          </p:txBody>
        </p:sp>
        <p:sp>
          <p:nvSpPr>
            <p:cNvPr id="4106" name="Text Box 10"/>
            <p:cNvSpPr txBox="1">
              <a:spLocks noChangeArrowheads="1"/>
            </p:cNvSpPr>
            <p:nvPr/>
          </p:nvSpPr>
          <p:spPr bwMode="auto">
            <a:xfrm>
              <a:off x="124659" y="849416"/>
              <a:ext cx="1105043" cy="501711"/>
            </a:xfrm>
            <a:prstGeom prst="rect">
              <a:avLst/>
            </a:prstGeom>
            <a:solidFill>
              <a:srgbClr val="FFFFCC"/>
            </a:solidFill>
            <a:ln w="38100">
              <a:solidFill>
                <a:srgbClr val="000000"/>
              </a:solidFill>
              <a:prstDash val="sysDot"/>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C0504D"/>
                  </a:solidFill>
                  <a:effectLst/>
                  <a:uLnTx/>
                  <a:uFillTx/>
                  <a:latin typeface="Arial" pitchFamily="34" charset="0"/>
                  <a:ea typeface="맑은 고딕"/>
                  <a:cs typeface="Arial" pitchFamily="34" charset="0"/>
                </a:rPr>
                <a:t>(Joint)GISC</a:t>
              </a:r>
            </a:p>
          </p:txBody>
        </p:sp>
        <p:sp>
          <p:nvSpPr>
            <p:cNvPr id="4107" name="Text Box 11"/>
            <p:cNvSpPr txBox="1">
              <a:spLocks noChangeArrowheads="1"/>
            </p:cNvSpPr>
            <p:nvPr/>
          </p:nvSpPr>
          <p:spPr bwMode="auto">
            <a:xfrm>
              <a:off x="184001" y="1306671"/>
              <a:ext cx="986360" cy="241329"/>
            </a:xfrm>
            <a:prstGeom prst="rect">
              <a:avLst/>
            </a:prstGeom>
            <a:solidFill>
              <a:srgbClr val="CCFFFF"/>
            </a:solidFill>
            <a:ln w="38100">
              <a:solidFill>
                <a:srgbClr val="000000"/>
              </a:solidFill>
              <a:prstDash val="sysDot"/>
              <a:miter lim="800000"/>
              <a:headEnd/>
              <a:tailEnd/>
            </a:ln>
            <a:effectLst/>
          </p:spPr>
          <p:txBody>
            <a:bodyPr wrap="none"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err="1">
                  <a:ln>
                    <a:noFill/>
                  </a:ln>
                  <a:solidFill>
                    <a:srgbClr val="C0504D"/>
                  </a:solidFill>
                  <a:effectLst/>
                  <a:uLnTx/>
                  <a:uFillTx/>
                  <a:latin typeface="Arial" pitchFamily="34" charset="0"/>
                  <a:ea typeface="맑은 고딕"/>
                  <a:cs typeface="Arial" pitchFamily="34" charset="0"/>
                </a:rPr>
                <a:t>OpenWIS</a:t>
              </a:r>
              <a:endParaRPr kumimoji="0" lang="en-US" altLang="ko-KR" sz="1050" b="1" i="0" u="none" strike="noStrike" kern="0" cap="none" spc="0" normalizeH="0" baseline="0" noProof="0" dirty="0">
                <a:ln>
                  <a:noFill/>
                </a:ln>
                <a:solidFill>
                  <a:srgbClr val="C0504D"/>
                </a:solidFill>
                <a:effectLst/>
                <a:uLnTx/>
                <a:uFillTx/>
                <a:latin typeface="Arial" pitchFamily="34" charset="0"/>
                <a:ea typeface="맑은 고딕"/>
                <a:cs typeface="Arial" pitchFamily="34" charset="0"/>
              </a:endParaRPr>
            </a:p>
          </p:txBody>
        </p:sp>
        <p:sp>
          <p:nvSpPr>
            <p:cNvPr id="4108" name="Text Box 12"/>
            <p:cNvSpPr txBox="1">
              <a:spLocks noChangeArrowheads="1"/>
            </p:cNvSpPr>
            <p:nvPr/>
          </p:nvSpPr>
          <p:spPr bwMode="auto">
            <a:xfrm>
              <a:off x="1540847" y="392160"/>
              <a:ext cx="870884" cy="346117"/>
            </a:xfrm>
            <a:prstGeom prst="rect">
              <a:avLst/>
            </a:prstGeom>
            <a:solidFill>
              <a:schemeClr val="hlink"/>
            </a:solidFill>
            <a:ln w="28575">
              <a:solidFill>
                <a:srgbClr val="000000"/>
              </a:solid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prstClr val="white"/>
                  </a:solidFill>
                  <a:effectLst/>
                  <a:uLnTx/>
                  <a:uFillTx/>
                  <a:latin typeface="Arial" pitchFamily="34" charset="0"/>
                  <a:ea typeface="맑은 고딕"/>
                  <a:cs typeface="Arial" pitchFamily="34" charset="0"/>
                </a:rPr>
                <a:t>GISC</a:t>
              </a:r>
            </a:p>
          </p:txBody>
        </p:sp>
        <p:sp>
          <p:nvSpPr>
            <p:cNvPr id="4109" name="Text Box 13"/>
            <p:cNvSpPr txBox="1">
              <a:spLocks noChangeArrowheads="1"/>
            </p:cNvSpPr>
            <p:nvPr/>
          </p:nvSpPr>
          <p:spPr bwMode="auto">
            <a:xfrm>
              <a:off x="1653116" y="763680"/>
              <a:ext cx="872488" cy="215926"/>
            </a:xfrm>
            <a:prstGeom prst="rect">
              <a:avLst/>
            </a:prstGeom>
            <a:noFill/>
            <a:ln w="9525">
              <a:solidFill>
                <a:srgbClr val="000000"/>
              </a:solid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C0504D"/>
                  </a:solidFill>
                  <a:effectLst/>
                  <a:uLnTx/>
                  <a:uFillTx/>
                  <a:latin typeface="Arial" pitchFamily="34" charset="0"/>
                  <a:ea typeface="맑은 고딕"/>
                  <a:cs typeface="Arial" pitchFamily="34" charset="0"/>
                </a:rPr>
                <a:t>UNIDAT</a:t>
              </a:r>
            </a:p>
          </p:txBody>
        </p:sp>
        <p:sp>
          <p:nvSpPr>
            <p:cNvPr id="4110" name="Text Box 14"/>
            <p:cNvSpPr txBox="1">
              <a:spLocks noChangeArrowheads="1"/>
            </p:cNvSpPr>
            <p:nvPr/>
          </p:nvSpPr>
          <p:spPr bwMode="auto">
            <a:xfrm>
              <a:off x="1725289" y="1001834"/>
              <a:ext cx="1162782" cy="215926"/>
            </a:xfrm>
            <a:prstGeom prst="rect">
              <a:avLst/>
            </a:prstGeom>
            <a:solidFill>
              <a:srgbClr val="FFFFCC"/>
            </a:solidFill>
            <a:ln w="9525">
              <a:solidFill>
                <a:srgbClr val="000000"/>
              </a:solidFill>
              <a:prstDash val="sysDot"/>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rPr>
                <a:t>Data Broker</a:t>
              </a:r>
            </a:p>
          </p:txBody>
        </p:sp>
        <p:sp>
          <p:nvSpPr>
            <p:cNvPr id="4111" name="Text Box 15"/>
            <p:cNvSpPr txBox="1">
              <a:spLocks noChangeArrowheads="1"/>
            </p:cNvSpPr>
            <p:nvPr/>
          </p:nvSpPr>
          <p:spPr bwMode="auto">
            <a:xfrm>
              <a:off x="1839161" y="1241575"/>
              <a:ext cx="870884" cy="215926"/>
            </a:xfrm>
            <a:prstGeom prst="rect">
              <a:avLst/>
            </a:prstGeom>
            <a:noFill/>
            <a:ln w="9525">
              <a:solidFill>
                <a:srgbClr val="000000"/>
              </a:solid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C0504D"/>
                  </a:solidFill>
                  <a:effectLst/>
                  <a:uLnTx/>
                  <a:uFillTx/>
                  <a:latin typeface="Arial" pitchFamily="34" charset="0"/>
                  <a:ea typeface="맑은 고딕"/>
                  <a:cs typeface="Arial" pitchFamily="34" charset="0"/>
                </a:rPr>
                <a:t>GDS</a:t>
              </a:r>
            </a:p>
          </p:txBody>
        </p:sp>
        <p:sp>
          <p:nvSpPr>
            <p:cNvPr id="4112" name="Text Box 16"/>
            <p:cNvSpPr txBox="1">
              <a:spLocks noChangeArrowheads="1"/>
            </p:cNvSpPr>
            <p:nvPr/>
          </p:nvSpPr>
          <p:spPr bwMode="auto">
            <a:xfrm>
              <a:off x="1839161" y="1436862"/>
              <a:ext cx="870884" cy="215926"/>
            </a:xfrm>
            <a:prstGeom prst="rect">
              <a:avLst/>
            </a:prstGeom>
            <a:noFill/>
            <a:ln w="9525">
              <a:solidFill>
                <a:srgbClr val="000000"/>
              </a:solid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C0504D"/>
                  </a:solidFill>
                  <a:effectLst/>
                  <a:uLnTx/>
                  <a:uFillTx/>
                  <a:latin typeface="Arial" pitchFamily="34" charset="0"/>
                  <a:ea typeface="맑은 고딕"/>
                  <a:cs typeface="Arial" pitchFamily="34" charset="0"/>
                </a:rPr>
                <a:t>LAS</a:t>
              </a:r>
            </a:p>
          </p:txBody>
        </p:sp>
        <p:grpSp>
          <p:nvGrpSpPr>
            <p:cNvPr id="39957" name="Group 17"/>
            <p:cNvGrpSpPr>
              <a:grpSpLocks/>
            </p:cNvGrpSpPr>
            <p:nvPr/>
          </p:nvGrpSpPr>
          <p:grpSpPr bwMode="auto">
            <a:xfrm>
              <a:off x="179388" y="261938"/>
              <a:ext cx="1008062" cy="652462"/>
              <a:chOff x="1864" y="432"/>
              <a:chExt cx="680" cy="336"/>
            </a:xfrm>
          </p:grpSpPr>
          <p:sp>
            <p:nvSpPr>
              <p:cNvPr id="40026" name="AutoShape 18"/>
              <p:cNvSpPr>
                <a:spLocks noChangeArrowheads="1"/>
              </p:cNvSpPr>
              <p:nvPr/>
            </p:nvSpPr>
            <p:spPr bwMode="auto">
              <a:xfrm>
                <a:off x="1870" y="432"/>
                <a:ext cx="674" cy="336"/>
              </a:xfrm>
              <a:prstGeom prst="flowChartDecision">
                <a:avLst/>
              </a:prstGeom>
              <a:solidFill>
                <a:srgbClr val="CC99FF"/>
              </a:solidFill>
              <a:ln w="6350">
                <a:solidFill>
                  <a:srgbClr val="993366"/>
                </a:solidFill>
                <a:miter lim="800000"/>
                <a:headEnd/>
                <a:tailEnd/>
              </a:ln>
            </p:spPr>
            <p:txBody>
              <a:bodyPr lIns="79352" tIns="39676" rIns="79352" bIns="39676"/>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00" b="1" i="0" u="none" strike="noStrike" kern="0" cap="none" spc="0" normalizeH="0" baseline="0" noProof="0">
                  <a:ln>
                    <a:noFill/>
                  </a:ln>
                  <a:solidFill>
                    <a:prstClr val="black"/>
                  </a:solidFill>
                  <a:effectLst/>
                  <a:uLnTx/>
                  <a:uFillTx/>
                  <a:latin typeface="Arial" pitchFamily="34" charset="0"/>
                  <a:ea typeface="바탕" pitchFamily="18" charset="-127"/>
                  <a:cs typeface="Arial" pitchFamily="34" charset="0"/>
                </a:endParaRPr>
              </a:p>
            </p:txBody>
          </p:sp>
          <p:sp>
            <p:nvSpPr>
              <p:cNvPr id="4115" name="Text Box 19"/>
              <p:cNvSpPr txBox="1">
                <a:spLocks noChangeArrowheads="1"/>
              </p:cNvSpPr>
              <p:nvPr/>
            </p:nvSpPr>
            <p:spPr bwMode="auto">
              <a:xfrm>
                <a:off x="1864" y="528"/>
                <a:ext cx="687" cy="159"/>
              </a:xfrm>
              <a:prstGeom prst="rect">
                <a:avLst/>
              </a:prstGeom>
              <a:solidFill>
                <a:srgbClr val="CC99FF"/>
              </a:solidFill>
              <a:ln w="6350">
                <a:solidFill>
                  <a:srgbClr val="993366"/>
                </a:solidFill>
                <a:miter lim="800000"/>
                <a:headEnd/>
                <a:tailEnd/>
              </a:ln>
              <a:effectLst/>
            </p:spPr>
            <p:txBody>
              <a:bodyPr lIns="79352" tIns="39676" rIns="79352" bIns="39676"/>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prstClr val="white"/>
                    </a:solidFill>
                    <a:effectLst/>
                    <a:uLnTx/>
                    <a:uFillTx/>
                    <a:latin typeface="Arial" pitchFamily="34" charset="0"/>
                    <a:ea typeface="맑은 고딕"/>
                    <a:cs typeface="Arial" pitchFamily="34" charset="0"/>
                  </a:rPr>
                  <a:t>GTS/WIS</a:t>
                </a:r>
              </a:p>
            </p:txBody>
          </p:sp>
        </p:grpSp>
        <p:sp>
          <p:nvSpPr>
            <p:cNvPr id="4123" name="Text Box 27"/>
            <p:cNvSpPr txBox="1">
              <a:spLocks noChangeArrowheads="1"/>
            </p:cNvSpPr>
            <p:nvPr/>
          </p:nvSpPr>
          <p:spPr bwMode="auto">
            <a:xfrm>
              <a:off x="3141477" y="522351"/>
              <a:ext cx="870884" cy="327065"/>
            </a:xfrm>
            <a:prstGeom prst="rect">
              <a:avLst/>
            </a:prstGeom>
            <a:solidFill>
              <a:srgbClr val="CCFFFF"/>
            </a:solidFill>
            <a:ln w="28575">
              <a:solidFill>
                <a:srgbClr val="000000"/>
              </a:solid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prstClr val="black"/>
                  </a:solidFill>
                  <a:effectLst/>
                  <a:uLnTx/>
                  <a:uFillTx/>
                  <a:latin typeface="Arial" pitchFamily="34" charset="0"/>
                  <a:ea typeface="맑은 고딕"/>
                  <a:cs typeface="Arial" pitchFamily="34" charset="0"/>
                </a:rPr>
                <a:t>DCPC</a:t>
              </a:r>
            </a:p>
          </p:txBody>
        </p:sp>
        <p:sp>
          <p:nvSpPr>
            <p:cNvPr id="4124" name="Text Box 28"/>
            <p:cNvSpPr txBox="1">
              <a:spLocks noChangeArrowheads="1"/>
            </p:cNvSpPr>
            <p:nvPr/>
          </p:nvSpPr>
          <p:spPr bwMode="auto">
            <a:xfrm>
              <a:off x="4248125" y="587446"/>
              <a:ext cx="874092" cy="654129"/>
            </a:xfrm>
            <a:prstGeom prst="rect">
              <a:avLst/>
            </a:prstGeom>
            <a:noFill/>
            <a:ln w="9525">
              <a:noFill/>
              <a:miter lim="800000"/>
              <a:headEnd/>
              <a:tailEnd/>
            </a:ln>
            <a:effectLst/>
          </p:spPr>
          <p:txBody>
            <a:bodyPr lIns="79352" tIns="39676" rIns="79352" bIns="39676"/>
            <a:lstStyle/>
            <a:p>
              <a:pPr marL="0" marR="0" lvl="0" indent="0" defTabSz="793750" eaLnBrk="1" fontAlgn="auto" latinLnBrk="1" hangingPunct="1">
                <a:lnSpc>
                  <a:spcPct val="13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prstClr val="black"/>
                  </a:solidFill>
                  <a:effectLst/>
                  <a:uLnTx/>
                  <a:uFillTx/>
                  <a:latin typeface="Arial" pitchFamily="34" charset="0"/>
                  <a:ea typeface="맑은 고딕"/>
                  <a:cs typeface="Arial" pitchFamily="34" charset="0"/>
                </a:rPr>
                <a:t>NCAR</a:t>
              </a:r>
            </a:p>
            <a:p>
              <a:pPr marL="0" marR="0" lvl="0" indent="0" defTabSz="793750" eaLnBrk="1" fontAlgn="auto" latinLnBrk="1" hangingPunct="1">
                <a:lnSpc>
                  <a:spcPct val="13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prstClr val="black"/>
                  </a:solidFill>
                  <a:effectLst/>
                  <a:uLnTx/>
                  <a:uFillTx/>
                  <a:latin typeface="Arial" pitchFamily="34" charset="0"/>
                  <a:ea typeface="맑은 고딕"/>
                  <a:cs typeface="Arial" pitchFamily="34" charset="0"/>
                </a:rPr>
                <a:t>NCDC</a:t>
              </a:r>
            </a:p>
            <a:p>
              <a:pPr marL="0" marR="0" lvl="0" indent="0" defTabSz="793750" eaLnBrk="1" fontAlgn="auto" latinLnBrk="1" hangingPunct="1">
                <a:lnSpc>
                  <a:spcPct val="13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prstClr val="black"/>
                  </a:solidFill>
                  <a:effectLst/>
                  <a:uLnTx/>
                  <a:uFillTx/>
                  <a:latin typeface="Arial" pitchFamily="34" charset="0"/>
                  <a:ea typeface="맑은 고딕"/>
                  <a:cs typeface="Arial" pitchFamily="34" charset="0"/>
                </a:rPr>
                <a:t>TIGGE</a:t>
              </a:r>
            </a:p>
          </p:txBody>
        </p:sp>
        <p:sp>
          <p:nvSpPr>
            <p:cNvPr id="39961" name="Text Box 29"/>
            <p:cNvSpPr txBox="1">
              <a:spLocks noChangeArrowheads="1"/>
            </p:cNvSpPr>
            <p:nvPr/>
          </p:nvSpPr>
          <p:spPr bwMode="auto">
            <a:xfrm>
              <a:off x="4126233" y="327065"/>
              <a:ext cx="678424" cy="979606"/>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79352" tIns="39676" rIns="79352" bIns="39676" anchor="ctr"/>
            <a:lstStyle>
              <a:lvl1pPr defTabSz="793750" eaLnBrk="0" hangingPunct="0">
                <a:defRPr kumimoji="1">
                  <a:solidFill>
                    <a:schemeClr val="tx1"/>
                  </a:solidFill>
                  <a:latin typeface="Georgia" pitchFamily="18" charset="0"/>
                  <a:ea typeface="굴림" pitchFamily="50" charset="-127"/>
                </a:defRPr>
              </a:lvl1pPr>
              <a:lvl2pPr marL="742950" indent="-285750" defTabSz="793750" eaLnBrk="0" hangingPunct="0">
                <a:defRPr kumimoji="1">
                  <a:solidFill>
                    <a:schemeClr val="tx1"/>
                  </a:solidFill>
                  <a:latin typeface="Georgia" pitchFamily="18" charset="0"/>
                  <a:ea typeface="굴림" pitchFamily="50" charset="-127"/>
                </a:defRPr>
              </a:lvl2pPr>
              <a:lvl3pPr marL="1143000" indent="-228600" defTabSz="793750" eaLnBrk="0" hangingPunct="0">
                <a:defRPr kumimoji="1">
                  <a:solidFill>
                    <a:schemeClr val="tx1"/>
                  </a:solidFill>
                  <a:latin typeface="Georgia" pitchFamily="18" charset="0"/>
                  <a:ea typeface="굴림" pitchFamily="50" charset="-127"/>
                </a:defRPr>
              </a:lvl3pPr>
              <a:lvl4pPr marL="1600200" indent="-228600" defTabSz="793750" eaLnBrk="0" hangingPunct="0">
                <a:defRPr kumimoji="1">
                  <a:solidFill>
                    <a:schemeClr val="tx1"/>
                  </a:solidFill>
                  <a:latin typeface="Georgia" pitchFamily="18" charset="0"/>
                  <a:ea typeface="굴림" pitchFamily="50" charset="-127"/>
                </a:defRPr>
              </a:lvl4pPr>
              <a:lvl5pPr marL="2057400" indent="-228600" defTabSz="793750" eaLnBrk="0" hangingPunct="0">
                <a:defRPr kumimoji="1">
                  <a:solidFill>
                    <a:schemeClr val="tx1"/>
                  </a:solidFill>
                  <a:latin typeface="Georgia" pitchFamily="18" charset="0"/>
                  <a:ea typeface="굴림" pitchFamily="50" charset="-127"/>
                </a:defRPr>
              </a:lvl5pPr>
              <a:lvl6pPr marL="2514600" indent="-228600" defTabSz="79375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defTabSz="79375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defTabSz="79375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defTabSz="79375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00" b="1" i="0" u="sng" strike="noStrike" kern="0" cap="none" spc="0" normalizeH="0" baseline="0" noProof="0" dirty="0">
                  <a:ln>
                    <a:noFill/>
                  </a:ln>
                  <a:solidFill>
                    <a:srgbClr val="C0504D"/>
                  </a:solidFill>
                  <a:effectLst/>
                  <a:uLnTx/>
                  <a:uFillTx/>
                  <a:latin typeface="Arial" pitchFamily="34" charset="0"/>
                  <a:ea typeface="바탕" pitchFamily="18" charset="-127"/>
                  <a:cs typeface="Arial" pitchFamily="34" charset="0"/>
                </a:rPr>
                <a:t>WAMIS</a:t>
              </a:r>
            </a:p>
            <a:p>
              <a:pPr marL="0" marR="0" lvl="0" indent="0" algn="ctr" defTabSz="793750" eaLnBrk="1" fontAlgn="auto" latinLnBrk="1" hangingPunct="1">
                <a:lnSpc>
                  <a:spcPct val="100000"/>
                </a:lnSpc>
                <a:spcBef>
                  <a:spcPts val="0"/>
                </a:spcBef>
                <a:spcAft>
                  <a:spcPts val="0"/>
                </a:spcAft>
                <a:buClrTx/>
                <a:buSzTx/>
                <a:buFontTx/>
                <a:buNone/>
                <a:tabLst/>
                <a:defRPr/>
              </a:pPr>
              <a:endParaRPr kumimoji="0" lang="en-US" altLang="ko-KR" sz="1000" b="1" i="0" u="none" strike="noStrike" kern="0" cap="none" spc="0" normalizeH="0" baseline="0" noProof="0" dirty="0">
                <a:ln>
                  <a:noFill/>
                </a:ln>
                <a:solidFill>
                  <a:srgbClr val="C0504D"/>
                </a:solidFill>
                <a:effectLst/>
                <a:uLnTx/>
                <a:uFillTx/>
                <a:latin typeface="Arial" pitchFamily="34" charset="0"/>
                <a:ea typeface="바탕" pitchFamily="18" charset="-127"/>
                <a:cs typeface="Arial" pitchFamily="34" charset="0"/>
              </a:endParaRPr>
            </a:p>
            <a:p>
              <a:pPr marL="0" marR="0" lvl="0" indent="0" algn="ctr" defTabSz="793750" eaLnBrk="1" fontAlgn="auto" latinLnBrk="1" hangingPunct="1">
                <a:lnSpc>
                  <a:spcPct val="100000"/>
                </a:lnSpc>
                <a:spcBef>
                  <a:spcPts val="0"/>
                </a:spcBef>
                <a:spcAft>
                  <a:spcPts val="0"/>
                </a:spcAft>
                <a:buClrTx/>
                <a:buSzTx/>
                <a:buFontTx/>
                <a:buNone/>
                <a:tabLst/>
                <a:defRPr/>
              </a:pPr>
              <a:endParaRPr kumimoji="0" lang="en-US" altLang="ko-KR" sz="1000" b="1" i="0" u="none" strike="noStrike" kern="0" cap="none" spc="0" normalizeH="0" baseline="0" noProof="0" dirty="0">
                <a:ln>
                  <a:noFill/>
                </a:ln>
                <a:solidFill>
                  <a:srgbClr val="800080"/>
                </a:solidFill>
                <a:effectLst/>
                <a:uLnTx/>
                <a:uFillTx/>
                <a:latin typeface="Arial" pitchFamily="34" charset="0"/>
                <a:ea typeface="바탕" pitchFamily="18" charset="-127"/>
                <a:cs typeface="Arial" pitchFamily="34" charset="0"/>
              </a:endParaRPr>
            </a:p>
            <a:p>
              <a:pPr marL="0" marR="0" lvl="0" indent="0" algn="ctr" defTabSz="793750" eaLnBrk="1" fontAlgn="auto" latinLnBrk="1" hangingPunct="1">
                <a:lnSpc>
                  <a:spcPct val="100000"/>
                </a:lnSpc>
                <a:spcBef>
                  <a:spcPts val="0"/>
                </a:spcBef>
                <a:spcAft>
                  <a:spcPts val="0"/>
                </a:spcAft>
                <a:buClrTx/>
                <a:buSzTx/>
                <a:buFontTx/>
                <a:buNone/>
                <a:tabLst/>
                <a:defRPr/>
              </a:pPr>
              <a:endParaRPr kumimoji="0" lang="en-US" altLang="ko-KR" sz="1000" b="1" i="0" u="none" strike="noStrike" kern="0" cap="none" spc="0" normalizeH="0" baseline="0" noProof="0" dirty="0">
                <a:ln>
                  <a:noFill/>
                </a:ln>
                <a:solidFill>
                  <a:srgbClr val="800080"/>
                </a:solidFill>
                <a:effectLst/>
                <a:uLnTx/>
                <a:uFillTx/>
                <a:latin typeface="Arial" pitchFamily="34" charset="0"/>
                <a:ea typeface="바탕" pitchFamily="18" charset="-127"/>
                <a:cs typeface="Arial" pitchFamily="34" charset="0"/>
              </a:endParaRPr>
            </a:p>
            <a:p>
              <a:pPr marL="0" marR="0" lvl="0" indent="0" algn="ctr" defTabSz="793750" eaLnBrk="1" fontAlgn="auto" latinLnBrk="1" hangingPunct="1">
                <a:lnSpc>
                  <a:spcPct val="100000"/>
                </a:lnSpc>
                <a:spcBef>
                  <a:spcPts val="0"/>
                </a:spcBef>
                <a:spcAft>
                  <a:spcPts val="0"/>
                </a:spcAft>
                <a:buClrTx/>
                <a:buSzTx/>
                <a:buFontTx/>
                <a:buNone/>
                <a:tabLst/>
                <a:defRPr/>
              </a:pPr>
              <a:endParaRPr kumimoji="0" lang="en-US" altLang="ko-KR" sz="1000" b="1" i="0" u="none" strike="noStrike" kern="0" cap="none" spc="0" normalizeH="0" baseline="0" noProof="0" dirty="0">
                <a:ln>
                  <a:noFill/>
                </a:ln>
                <a:solidFill>
                  <a:srgbClr val="800080"/>
                </a:solidFill>
                <a:effectLst/>
                <a:uLnTx/>
                <a:uFillTx/>
                <a:latin typeface="Arial" pitchFamily="34" charset="0"/>
                <a:ea typeface="바탕" pitchFamily="18" charset="-127"/>
                <a:cs typeface="Arial" pitchFamily="34" charset="0"/>
              </a:endParaRPr>
            </a:p>
          </p:txBody>
        </p:sp>
        <p:sp>
          <p:nvSpPr>
            <p:cNvPr id="4126" name="Text Box 30"/>
            <p:cNvSpPr txBox="1">
              <a:spLocks noChangeArrowheads="1"/>
            </p:cNvSpPr>
            <p:nvPr/>
          </p:nvSpPr>
          <p:spPr bwMode="auto">
            <a:xfrm>
              <a:off x="3447810" y="1306671"/>
              <a:ext cx="1910170" cy="1959212"/>
            </a:xfrm>
            <a:prstGeom prst="rect">
              <a:avLst/>
            </a:prstGeom>
            <a:noFill/>
            <a:ln w="9525">
              <a:noFill/>
              <a:miter lim="800000"/>
              <a:headEnd/>
              <a:tailEnd/>
            </a:ln>
            <a:effectLst/>
          </p:spPr>
          <p:txBody>
            <a:bodyPr lIns="79352" tIns="39676" rIns="79352" bIns="39676"/>
            <a:lstStyle/>
            <a:p>
              <a:pPr marL="0" marR="0" lvl="0" indent="0" defTabSz="793750" eaLnBrk="1" fontAlgn="auto" latinLnBrk="1" hangingPunct="1">
                <a:lnSpc>
                  <a:spcPct val="15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008000"/>
                  </a:solidFill>
                  <a:effectLst/>
                  <a:uLnTx/>
                  <a:uFillTx/>
                  <a:latin typeface="Arial" pitchFamily="34" charset="0"/>
                  <a:ea typeface="맑은 고딕"/>
                  <a:cs typeface="Arial" pitchFamily="34" charset="0"/>
                </a:rPr>
                <a:t>Climate Projection</a:t>
              </a:r>
            </a:p>
            <a:p>
              <a:pPr marL="0" marR="0" lvl="0" indent="0" defTabSz="793750" eaLnBrk="1" fontAlgn="auto" latinLnBrk="1" hangingPunct="1">
                <a:lnSpc>
                  <a:spcPct val="15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008000"/>
                  </a:solidFill>
                  <a:effectLst/>
                  <a:uLnTx/>
                  <a:uFillTx/>
                  <a:latin typeface="Arial" pitchFamily="34" charset="0"/>
                  <a:ea typeface="맑은 고딕"/>
                  <a:cs typeface="Arial" pitchFamily="34" charset="0"/>
                </a:rPr>
                <a:t>SIP</a:t>
              </a:r>
            </a:p>
            <a:p>
              <a:pPr marL="0" marR="0" lvl="0" indent="0" defTabSz="793750" eaLnBrk="1" fontAlgn="auto" latinLnBrk="1" hangingPunct="1">
                <a:lnSpc>
                  <a:spcPct val="15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008000"/>
                  </a:solidFill>
                  <a:effectLst/>
                  <a:uLnTx/>
                  <a:uFillTx/>
                  <a:latin typeface="Arial" pitchFamily="34" charset="0"/>
                  <a:ea typeface="맑은 고딕"/>
                  <a:cs typeface="Arial" pitchFamily="34" charset="0"/>
                </a:rPr>
                <a:t>GDAPS / GME</a:t>
              </a:r>
            </a:p>
            <a:p>
              <a:pPr marL="0" marR="0" lvl="0" indent="0" defTabSz="793750" eaLnBrk="1" fontAlgn="auto" latinLnBrk="1" hangingPunct="1">
                <a:lnSpc>
                  <a:spcPct val="15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008000"/>
                  </a:solidFill>
                  <a:effectLst/>
                  <a:uLnTx/>
                  <a:uFillTx/>
                  <a:latin typeface="Arial" pitchFamily="34" charset="0"/>
                  <a:ea typeface="맑은 고딕"/>
                  <a:cs typeface="Arial" pitchFamily="34" charset="0"/>
                </a:rPr>
                <a:t>RDAPS / GME : WRF</a:t>
              </a:r>
            </a:p>
            <a:p>
              <a:pPr marL="0" marR="0" lvl="0" indent="0" defTabSz="793750" eaLnBrk="1" fontAlgn="auto" latinLnBrk="1" hangingPunct="1">
                <a:lnSpc>
                  <a:spcPct val="150000"/>
                </a:lnSpc>
                <a:spcBef>
                  <a:spcPts val="0"/>
                </a:spcBef>
                <a:spcAft>
                  <a:spcPts val="0"/>
                </a:spcAft>
                <a:buClrTx/>
                <a:buSzTx/>
                <a:buFontTx/>
                <a:buNone/>
                <a:tabLst/>
                <a:defRPr/>
              </a:pPr>
              <a:r>
                <a:rPr kumimoji="0" lang="en-US" altLang="ko-KR" sz="1050" b="1" i="0" u="none" strike="noStrike" kern="0" cap="none" spc="0" normalizeH="0" baseline="0" noProof="0" dirty="0" err="1">
                  <a:ln>
                    <a:noFill/>
                  </a:ln>
                  <a:solidFill>
                    <a:srgbClr val="008000"/>
                  </a:solidFill>
                  <a:effectLst/>
                  <a:uLnTx/>
                  <a:uFillTx/>
                  <a:latin typeface="Arial" pitchFamily="34" charset="0"/>
                  <a:ea typeface="맑은 고딕"/>
                  <a:cs typeface="Arial" pitchFamily="34" charset="0"/>
                </a:rPr>
                <a:t>Mesoscale</a:t>
              </a:r>
              <a:r>
                <a:rPr kumimoji="0" lang="en-US" altLang="ko-KR" sz="1050" b="1" i="0" u="none" strike="noStrike" kern="0" cap="none" spc="0" normalizeH="0" baseline="0" noProof="0" dirty="0">
                  <a:ln>
                    <a:noFill/>
                  </a:ln>
                  <a:solidFill>
                    <a:srgbClr val="008000"/>
                  </a:solidFill>
                  <a:effectLst/>
                  <a:uLnTx/>
                  <a:uFillTx/>
                  <a:latin typeface="Arial" pitchFamily="34" charset="0"/>
                  <a:ea typeface="맑은 고딕"/>
                  <a:cs typeface="Arial" pitchFamily="34" charset="0"/>
                </a:rPr>
                <a:t> model</a:t>
              </a:r>
            </a:p>
            <a:p>
              <a:pPr marL="0" marR="0" lvl="0" indent="0" defTabSz="793750" eaLnBrk="1" fontAlgn="auto" latinLnBrk="1" hangingPunct="1">
                <a:lnSpc>
                  <a:spcPct val="150000"/>
                </a:lnSpc>
                <a:spcBef>
                  <a:spcPts val="0"/>
                </a:spcBef>
                <a:spcAft>
                  <a:spcPts val="0"/>
                </a:spcAft>
                <a:buClrTx/>
                <a:buSzTx/>
                <a:buFontTx/>
                <a:buNone/>
                <a:tabLst/>
                <a:defRPr/>
              </a:pPr>
              <a:r>
                <a:rPr kumimoji="0" lang="en-US" altLang="ko-KR" sz="1050" b="1" i="0" u="none" strike="noStrike" kern="0" cap="none" spc="0" normalizeH="0" baseline="0" noProof="0" dirty="0" err="1">
                  <a:ln>
                    <a:noFill/>
                  </a:ln>
                  <a:solidFill>
                    <a:srgbClr val="008000"/>
                  </a:solidFill>
                  <a:effectLst/>
                  <a:uLnTx/>
                  <a:uFillTx/>
                  <a:latin typeface="Arial" pitchFamily="34" charset="0"/>
                  <a:ea typeface="맑은 고딕"/>
                  <a:cs typeface="Arial" pitchFamily="34" charset="0"/>
                </a:rPr>
                <a:t>Nowcasting</a:t>
              </a:r>
              <a:endParaRPr kumimoji="0" lang="en-US" altLang="ko-KR" sz="1050" b="1" i="0" u="none" strike="noStrike" kern="0" cap="none" spc="0" normalizeH="0" baseline="0" noProof="0" dirty="0">
                <a:ln>
                  <a:noFill/>
                </a:ln>
                <a:solidFill>
                  <a:srgbClr val="008000"/>
                </a:solidFill>
                <a:effectLst/>
                <a:uLnTx/>
                <a:uFillTx/>
                <a:latin typeface="Arial" pitchFamily="34" charset="0"/>
                <a:ea typeface="맑은 고딕"/>
                <a:cs typeface="Arial" pitchFamily="34" charset="0"/>
              </a:endParaRPr>
            </a:p>
            <a:p>
              <a:pPr marL="0" marR="0" lvl="0" indent="0" defTabSz="793750" eaLnBrk="1" fontAlgn="auto" latinLnBrk="1" hangingPunct="1">
                <a:lnSpc>
                  <a:spcPct val="15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008000"/>
                  </a:solidFill>
                  <a:effectLst/>
                  <a:uLnTx/>
                  <a:uFillTx/>
                  <a:latin typeface="Arial" pitchFamily="34" charset="0"/>
                  <a:ea typeface="맑은 고딕"/>
                  <a:cs typeface="Arial" pitchFamily="34" charset="0"/>
                </a:rPr>
                <a:t>Historical (Legacy) data</a:t>
              </a:r>
            </a:p>
            <a:p>
              <a:pPr marL="0" marR="0" lvl="0" indent="0" defTabSz="793750" eaLnBrk="1" fontAlgn="auto" latinLnBrk="1" hangingPunct="1">
                <a:lnSpc>
                  <a:spcPct val="15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008000"/>
                  </a:solidFill>
                  <a:effectLst/>
                  <a:uLnTx/>
                  <a:uFillTx/>
                  <a:latin typeface="Arial" pitchFamily="34" charset="0"/>
                  <a:ea typeface="맑은 고딕"/>
                  <a:cs typeface="Arial" pitchFamily="34" charset="0"/>
                </a:rPr>
                <a:t>Non-Meteorological Data</a:t>
              </a:r>
            </a:p>
          </p:txBody>
        </p:sp>
        <p:sp>
          <p:nvSpPr>
            <p:cNvPr id="39963" name="Text Box 31"/>
            <p:cNvSpPr txBox="1">
              <a:spLocks noChangeArrowheads="1"/>
            </p:cNvSpPr>
            <p:nvPr/>
          </p:nvSpPr>
          <p:spPr bwMode="auto">
            <a:xfrm>
              <a:off x="3632251" y="3265883"/>
              <a:ext cx="1541288" cy="7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52" tIns="39676" rIns="79352" bIns="39676"/>
            <a:lstStyle>
              <a:lvl1pPr defTabSz="793750" eaLnBrk="0" hangingPunct="0">
                <a:defRPr kumimoji="1">
                  <a:solidFill>
                    <a:schemeClr val="tx1"/>
                  </a:solidFill>
                  <a:latin typeface="Georgia" pitchFamily="18" charset="0"/>
                  <a:ea typeface="굴림" pitchFamily="50" charset="-127"/>
                </a:defRPr>
              </a:lvl1pPr>
              <a:lvl2pPr marL="742950" indent="-285750" defTabSz="793750" eaLnBrk="0" hangingPunct="0">
                <a:defRPr kumimoji="1">
                  <a:solidFill>
                    <a:schemeClr val="tx1"/>
                  </a:solidFill>
                  <a:latin typeface="Georgia" pitchFamily="18" charset="0"/>
                  <a:ea typeface="굴림" pitchFamily="50" charset="-127"/>
                </a:defRPr>
              </a:lvl2pPr>
              <a:lvl3pPr marL="1143000" indent="-228600" defTabSz="793750" eaLnBrk="0" hangingPunct="0">
                <a:defRPr kumimoji="1">
                  <a:solidFill>
                    <a:schemeClr val="tx1"/>
                  </a:solidFill>
                  <a:latin typeface="Georgia" pitchFamily="18" charset="0"/>
                  <a:ea typeface="굴림" pitchFamily="50" charset="-127"/>
                </a:defRPr>
              </a:lvl3pPr>
              <a:lvl4pPr marL="1600200" indent="-228600" defTabSz="793750" eaLnBrk="0" hangingPunct="0">
                <a:defRPr kumimoji="1">
                  <a:solidFill>
                    <a:schemeClr val="tx1"/>
                  </a:solidFill>
                  <a:latin typeface="Georgia" pitchFamily="18" charset="0"/>
                  <a:ea typeface="굴림" pitchFamily="50" charset="-127"/>
                </a:defRPr>
              </a:lvl4pPr>
              <a:lvl5pPr marL="2057400" indent="-228600" defTabSz="793750" eaLnBrk="0" hangingPunct="0">
                <a:defRPr kumimoji="1">
                  <a:solidFill>
                    <a:schemeClr val="tx1"/>
                  </a:solidFill>
                  <a:latin typeface="Georgia" pitchFamily="18" charset="0"/>
                  <a:ea typeface="굴림" pitchFamily="50" charset="-127"/>
                </a:defRPr>
              </a:lvl5pPr>
              <a:lvl6pPr marL="2514600" indent="-228600" defTabSz="79375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defTabSz="79375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defTabSz="79375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defTabSz="79375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defTabSz="793750" eaLnBrk="1" fontAlgn="auto" latinLnBrk="1" hangingPunct="1">
                <a:lnSpc>
                  <a:spcPct val="140000"/>
                </a:lnSpc>
                <a:spcBef>
                  <a:spcPts val="0"/>
                </a:spcBef>
                <a:spcAft>
                  <a:spcPts val="0"/>
                </a:spcAft>
                <a:buClrTx/>
                <a:buSzTx/>
                <a:buFontTx/>
                <a:buNone/>
                <a:tabLst/>
                <a:defRPr/>
              </a:pPr>
              <a:r>
                <a:rPr kumimoji="0" lang="en-US" altLang="ko-KR" sz="1000" b="1" i="0" u="none" strike="noStrike" kern="0" cap="none" spc="0" normalizeH="0" baseline="0" noProof="0">
                  <a:ln>
                    <a:noFill/>
                  </a:ln>
                  <a:solidFill>
                    <a:srgbClr val="003300"/>
                  </a:solidFill>
                  <a:effectLst/>
                  <a:uLnTx/>
                  <a:uFillTx/>
                  <a:latin typeface="Arial" pitchFamily="34" charset="0"/>
                  <a:ea typeface="바탕" pitchFamily="18" charset="-127"/>
                  <a:cs typeface="Arial" pitchFamily="34" charset="0"/>
                </a:rPr>
                <a:t>Surface Flux</a:t>
              </a:r>
            </a:p>
            <a:p>
              <a:pPr marL="0" marR="0" lvl="0" indent="0" defTabSz="793750" eaLnBrk="1" fontAlgn="auto" latinLnBrk="1" hangingPunct="1">
                <a:lnSpc>
                  <a:spcPct val="140000"/>
                </a:lnSpc>
                <a:spcBef>
                  <a:spcPts val="0"/>
                </a:spcBef>
                <a:spcAft>
                  <a:spcPts val="0"/>
                </a:spcAft>
                <a:buClrTx/>
                <a:buSzTx/>
                <a:buFontTx/>
                <a:buNone/>
                <a:tabLst/>
                <a:defRPr/>
              </a:pPr>
              <a:r>
                <a:rPr kumimoji="0" lang="en-US" altLang="ko-KR" sz="1000" b="1" i="0" u="none" strike="noStrike" kern="0" cap="none" spc="0" normalizeH="0" baseline="0" noProof="0">
                  <a:ln>
                    <a:noFill/>
                  </a:ln>
                  <a:solidFill>
                    <a:srgbClr val="003300"/>
                  </a:solidFill>
                  <a:effectLst/>
                  <a:uLnTx/>
                  <a:uFillTx/>
                  <a:latin typeface="Arial" pitchFamily="34" charset="0"/>
                  <a:ea typeface="바탕" pitchFamily="18" charset="-127"/>
                  <a:cs typeface="Arial" pitchFamily="34" charset="0"/>
                </a:rPr>
                <a:t>Vegetation</a:t>
              </a:r>
            </a:p>
            <a:p>
              <a:pPr marL="0" marR="0" lvl="0" indent="0" defTabSz="793750" eaLnBrk="1" fontAlgn="auto" latinLnBrk="1" hangingPunct="1">
                <a:lnSpc>
                  <a:spcPct val="140000"/>
                </a:lnSpc>
                <a:spcBef>
                  <a:spcPts val="0"/>
                </a:spcBef>
                <a:spcAft>
                  <a:spcPts val="0"/>
                </a:spcAft>
                <a:buClrTx/>
                <a:buSzTx/>
                <a:buFontTx/>
                <a:buNone/>
                <a:tabLst/>
                <a:defRPr/>
              </a:pPr>
              <a:r>
                <a:rPr kumimoji="0" lang="en-US" altLang="ko-KR" sz="1000" b="1" i="0" u="none" strike="noStrike" kern="0" cap="none" spc="0" normalizeH="0" baseline="0" noProof="0">
                  <a:ln>
                    <a:noFill/>
                  </a:ln>
                  <a:solidFill>
                    <a:srgbClr val="003300"/>
                  </a:solidFill>
                  <a:effectLst/>
                  <a:uLnTx/>
                  <a:uFillTx/>
                  <a:latin typeface="Arial" pitchFamily="34" charset="0"/>
                  <a:ea typeface="바탕" pitchFamily="18" charset="-127"/>
                  <a:cs typeface="Arial" pitchFamily="34" charset="0"/>
                </a:rPr>
                <a:t>Soil Profile</a:t>
              </a:r>
            </a:p>
            <a:p>
              <a:pPr marL="0" marR="0" lvl="0" indent="0" defTabSz="793750" eaLnBrk="1" fontAlgn="auto" latinLnBrk="1" hangingPunct="1">
                <a:lnSpc>
                  <a:spcPct val="100000"/>
                </a:lnSpc>
                <a:spcBef>
                  <a:spcPts val="0"/>
                </a:spcBef>
                <a:spcAft>
                  <a:spcPts val="0"/>
                </a:spcAft>
                <a:buClrTx/>
                <a:buSzTx/>
                <a:buFontTx/>
                <a:buNone/>
                <a:tabLst/>
                <a:defRPr/>
              </a:pPr>
              <a:endParaRPr kumimoji="0" lang="en-US" altLang="ko-KR" sz="1000" b="1" i="0" u="none" strike="noStrike" kern="0" cap="none" spc="0" normalizeH="0" baseline="0" noProof="0">
                <a:ln>
                  <a:noFill/>
                </a:ln>
                <a:solidFill>
                  <a:srgbClr val="003300"/>
                </a:solidFill>
                <a:effectLst/>
                <a:uLnTx/>
                <a:uFillTx/>
                <a:latin typeface="Arial" pitchFamily="34" charset="0"/>
                <a:ea typeface="바탕" pitchFamily="18" charset="-127"/>
                <a:cs typeface="Arial" pitchFamily="34" charset="0"/>
              </a:endParaRPr>
            </a:p>
          </p:txBody>
        </p:sp>
        <p:sp>
          <p:nvSpPr>
            <p:cNvPr id="4138" name="Text Box 42"/>
            <p:cNvSpPr txBox="1">
              <a:spLocks noChangeArrowheads="1"/>
            </p:cNvSpPr>
            <p:nvPr/>
          </p:nvSpPr>
          <p:spPr bwMode="auto">
            <a:xfrm>
              <a:off x="5726863" y="261970"/>
              <a:ext cx="2216503" cy="462018"/>
            </a:xfrm>
            <a:prstGeom prst="rect">
              <a:avLst/>
            </a:prstGeom>
            <a:solidFill>
              <a:srgbClr val="FFFFCC"/>
            </a:solidFill>
            <a:ln w="28575">
              <a:solidFill>
                <a:schemeClr val="accent2"/>
              </a:solid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C0504D"/>
                  </a:solidFill>
                  <a:effectLst/>
                  <a:uLnTx/>
                  <a:uFillTx/>
                  <a:latin typeface="Arial" pitchFamily="34" charset="0"/>
                  <a:ea typeface="맑은 고딕"/>
                  <a:cs typeface="Arial" pitchFamily="34" charset="0"/>
                </a:rPr>
                <a:t>GRID</a:t>
              </a: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rPr>
                <a:t>Computing </a:t>
              </a:r>
              <a:r>
                <a:rPr kumimoji="0" lang="en-US" altLang="ko-KR" sz="1050" b="1" i="0" u="none" strike="noStrike" kern="0" cap="none" spc="0" normalizeH="0" baseline="0" noProof="0">
                  <a:ln>
                    <a:noFill/>
                  </a:ln>
                  <a:solidFill>
                    <a:prstClr val="black"/>
                  </a:solidFill>
                  <a:effectLst/>
                  <a:uLnTx/>
                  <a:uFillTx/>
                  <a:latin typeface="Arial" pitchFamily="34" charset="0"/>
                  <a:ea typeface="MS PMincho" pitchFamily="18" charset="-128"/>
                  <a:cs typeface="Arial" pitchFamily="34" charset="0"/>
                </a:rPr>
                <a:t>• </a:t>
              </a:r>
              <a:r>
                <a:rPr kumimoji="0" lang="en-US" altLang="ko-KR"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rPr>
                <a:t>Data </a:t>
              </a:r>
              <a:r>
                <a:rPr kumimoji="0" lang="en-US" altLang="ko-KR" sz="1050" b="1" i="0" u="none" strike="noStrike" kern="0" cap="none" spc="0" normalizeH="0" baseline="0" noProof="0">
                  <a:ln>
                    <a:noFill/>
                  </a:ln>
                  <a:solidFill>
                    <a:prstClr val="black"/>
                  </a:solidFill>
                  <a:effectLst/>
                  <a:uLnTx/>
                  <a:uFillTx/>
                  <a:latin typeface="Arial" pitchFamily="34" charset="0"/>
                  <a:ea typeface="MS PMincho" pitchFamily="18" charset="-128"/>
                  <a:cs typeface="Arial" pitchFamily="34" charset="0"/>
                </a:rPr>
                <a:t>•</a:t>
              </a:r>
              <a:r>
                <a:rPr kumimoji="0" lang="en-US" altLang="ko-KR"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rPr>
                <a:t>  Access</a:t>
              </a:r>
            </a:p>
          </p:txBody>
        </p:sp>
        <p:sp>
          <p:nvSpPr>
            <p:cNvPr id="4139" name="Text Box 43"/>
            <p:cNvSpPr txBox="1">
              <a:spLocks noChangeArrowheads="1"/>
            </p:cNvSpPr>
            <p:nvPr/>
          </p:nvSpPr>
          <p:spPr bwMode="auto">
            <a:xfrm>
              <a:off x="5868000" y="719225"/>
              <a:ext cx="1890925" cy="373107"/>
            </a:xfrm>
            <a:prstGeom prst="rect">
              <a:avLst/>
            </a:prstGeom>
            <a:noFill/>
            <a:ln w="9525">
              <a:solidFill>
                <a:srgbClr val="000000"/>
              </a:solid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rPr>
                <a:t>Computation </a:t>
              </a:r>
              <a:r>
                <a:rPr kumimoji="0" lang="en-US" altLang="ko-KR" sz="1050" b="1" i="0" u="none" strike="noStrike" kern="0" cap="none" spc="0" normalizeH="0" baseline="0" noProof="0">
                  <a:ln>
                    <a:noFill/>
                  </a:ln>
                  <a:solidFill>
                    <a:prstClr val="black"/>
                  </a:solidFill>
                  <a:effectLst/>
                  <a:uLnTx/>
                  <a:uFillTx/>
                  <a:latin typeface="Arial" pitchFamily="34" charset="0"/>
                  <a:ea typeface="MS PMincho" pitchFamily="18" charset="-128"/>
                  <a:cs typeface="Arial" pitchFamily="34" charset="0"/>
                </a:rPr>
                <a:t>• </a:t>
              </a:r>
              <a:r>
                <a:rPr kumimoji="0" lang="en-US" altLang="ko-KR"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rPr>
                <a:t>Research</a:t>
              </a: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C0504D"/>
                  </a:solidFill>
                  <a:effectLst/>
                  <a:uLnTx/>
                  <a:uFillTx/>
                  <a:latin typeface="Arial" pitchFamily="34" charset="0"/>
                  <a:ea typeface="맑은 고딕"/>
                  <a:cs typeface="Arial" pitchFamily="34" charset="0"/>
                </a:rPr>
                <a:t>KMA/KISTI</a:t>
              </a:r>
            </a:p>
          </p:txBody>
        </p:sp>
        <p:sp>
          <p:nvSpPr>
            <p:cNvPr id="4140" name="Text Box 44"/>
            <p:cNvSpPr txBox="1">
              <a:spLocks noChangeArrowheads="1"/>
            </p:cNvSpPr>
            <p:nvPr/>
          </p:nvSpPr>
          <p:spPr bwMode="auto">
            <a:xfrm>
              <a:off x="5479872" y="1259040"/>
              <a:ext cx="1472323" cy="308012"/>
            </a:xfrm>
            <a:prstGeom prst="rect">
              <a:avLst/>
            </a:prstGeom>
            <a:solidFill>
              <a:srgbClr val="FFFFCC"/>
            </a:solidFill>
            <a:ln w="9525">
              <a:solidFill>
                <a:srgbClr val="000000"/>
              </a:solid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C0504D"/>
                  </a:solidFill>
                  <a:effectLst/>
                  <a:uLnTx/>
                  <a:uFillTx/>
                  <a:latin typeface="Arial" pitchFamily="34" charset="0"/>
                  <a:ea typeface="맑은 고딕"/>
                  <a:cs typeface="Arial" pitchFamily="34" charset="0"/>
                </a:rPr>
                <a:t>WAMIS Grid Portal</a:t>
              </a:r>
            </a:p>
          </p:txBody>
        </p:sp>
        <p:sp>
          <p:nvSpPr>
            <p:cNvPr id="4141" name="Text Box 45"/>
            <p:cNvSpPr txBox="1">
              <a:spLocks noChangeArrowheads="1"/>
            </p:cNvSpPr>
            <p:nvPr/>
          </p:nvSpPr>
          <p:spPr bwMode="auto">
            <a:xfrm>
              <a:off x="6342736" y="1829021"/>
              <a:ext cx="870884" cy="309600"/>
            </a:xfrm>
            <a:prstGeom prst="rect">
              <a:avLst/>
            </a:prstGeom>
            <a:solidFill>
              <a:srgbClr val="CCFF66"/>
            </a:solidFill>
            <a:ln w="28575">
              <a:solidFill>
                <a:srgbClr val="008000"/>
              </a:solid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C0504D"/>
                  </a:solidFill>
                  <a:effectLst/>
                  <a:uLnTx/>
                  <a:uFillTx/>
                  <a:latin typeface="Arial" pitchFamily="34" charset="0"/>
                  <a:ea typeface="맑은 고딕"/>
                  <a:cs typeface="Arial" pitchFamily="34" charset="0"/>
                </a:rPr>
                <a:t>AMBER</a:t>
              </a: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C0504D"/>
                  </a:solidFill>
                  <a:effectLst/>
                  <a:uLnTx/>
                  <a:uFillTx/>
                  <a:latin typeface="Arial" pitchFamily="34" charset="0"/>
                  <a:ea typeface="맑은 고딕"/>
                  <a:cs typeface="Arial" pitchFamily="34" charset="0"/>
                </a:rPr>
                <a:t>DSSAT</a:t>
              </a:r>
            </a:p>
          </p:txBody>
        </p:sp>
        <p:sp>
          <p:nvSpPr>
            <p:cNvPr id="4145" name="Text Box 49"/>
            <p:cNvSpPr txBox="1">
              <a:spLocks noChangeArrowheads="1"/>
            </p:cNvSpPr>
            <p:nvPr/>
          </p:nvSpPr>
          <p:spPr bwMode="auto">
            <a:xfrm>
              <a:off x="6220844" y="2265637"/>
              <a:ext cx="1162783" cy="282609"/>
            </a:xfrm>
            <a:prstGeom prst="rect">
              <a:avLst/>
            </a:prstGeom>
            <a:noFill/>
            <a:ln w="9525" cap="rnd">
              <a:solidFill>
                <a:srgbClr val="000000"/>
              </a:solidFill>
              <a:prstDash val="sysDot"/>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003300"/>
                  </a:solidFill>
                  <a:effectLst/>
                  <a:uLnTx/>
                  <a:uFillTx/>
                  <a:latin typeface="Arial" pitchFamily="34" charset="0"/>
                  <a:ea typeface="맑은 고딕"/>
                  <a:cs typeface="Arial" pitchFamily="34" charset="0"/>
                </a:rPr>
                <a:t>GIS      RS</a:t>
              </a:r>
            </a:p>
          </p:txBody>
        </p:sp>
        <p:sp>
          <p:nvSpPr>
            <p:cNvPr id="4153" name="Line 57"/>
            <p:cNvSpPr>
              <a:spLocks noChangeShapeType="1"/>
            </p:cNvSpPr>
            <p:nvPr/>
          </p:nvSpPr>
          <p:spPr bwMode="auto">
            <a:xfrm>
              <a:off x="3017982" y="784320"/>
              <a:ext cx="123495" cy="0"/>
            </a:xfrm>
            <a:prstGeom prst="line">
              <a:avLst/>
            </a:prstGeom>
            <a:noFill/>
            <a:ln w="9525">
              <a:solidFill>
                <a:srgbClr val="808080"/>
              </a:solidFill>
              <a:prstDash val="dash"/>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58" name="Line 62"/>
            <p:cNvSpPr>
              <a:spLocks noChangeShapeType="1"/>
            </p:cNvSpPr>
            <p:nvPr/>
          </p:nvSpPr>
          <p:spPr bwMode="auto">
            <a:xfrm>
              <a:off x="1229703" y="587446"/>
              <a:ext cx="248595" cy="0"/>
            </a:xfrm>
            <a:prstGeom prst="line">
              <a:avLst/>
            </a:prstGeom>
            <a:noFill/>
            <a:ln w="38100">
              <a:solidFill>
                <a:srgbClr val="80808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59" name="Line 63"/>
            <p:cNvSpPr>
              <a:spLocks noChangeShapeType="1"/>
            </p:cNvSpPr>
            <p:nvPr/>
          </p:nvSpPr>
          <p:spPr bwMode="auto">
            <a:xfrm>
              <a:off x="2463054" y="609674"/>
              <a:ext cx="678423" cy="0"/>
            </a:xfrm>
            <a:prstGeom prst="line">
              <a:avLst/>
            </a:prstGeom>
            <a:noFill/>
            <a:ln w="28575">
              <a:solidFill>
                <a:srgbClr val="808080"/>
              </a:solidFill>
              <a:prstDash val="dash"/>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39972" name="AutoShape 64"/>
            <p:cNvSpPr>
              <a:spLocks/>
            </p:cNvSpPr>
            <p:nvPr/>
          </p:nvSpPr>
          <p:spPr bwMode="auto">
            <a:xfrm>
              <a:off x="5173539" y="1436862"/>
              <a:ext cx="184441" cy="1436861"/>
            </a:xfrm>
            <a:prstGeom prst="rightBrace">
              <a:avLst>
                <a:gd name="adj1" fmla="val 65028"/>
                <a:gd name="adj2" fmla="val 63542"/>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00" b="1" i="0" u="none" strike="noStrike" kern="0" cap="none" spc="0" normalizeH="0" baseline="0" noProof="0">
                <a:ln>
                  <a:noFill/>
                </a:ln>
                <a:solidFill>
                  <a:prstClr val="black"/>
                </a:solidFill>
                <a:effectLst/>
                <a:uLnTx/>
                <a:uFillTx/>
                <a:latin typeface="Arial" pitchFamily="34" charset="0"/>
                <a:ea typeface="바탕" pitchFamily="18" charset="-127"/>
                <a:cs typeface="Arial" pitchFamily="34" charset="0"/>
              </a:endParaRPr>
            </a:p>
          </p:txBody>
        </p:sp>
        <p:grpSp>
          <p:nvGrpSpPr>
            <p:cNvPr id="39973" name="Group 65"/>
            <p:cNvGrpSpPr>
              <a:grpSpLocks/>
            </p:cNvGrpSpPr>
            <p:nvPr/>
          </p:nvGrpSpPr>
          <p:grpSpPr bwMode="auto">
            <a:xfrm>
              <a:off x="5295900" y="1828800"/>
              <a:ext cx="1046163" cy="522288"/>
              <a:chOff x="4224" y="1344"/>
              <a:chExt cx="720" cy="288"/>
            </a:xfrm>
          </p:grpSpPr>
          <p:sp>
            <p:nvSpPr>
              <p:cNvPr id="4162" name="Line 66"/>
              <p:cNvSpPr>
                <a:spLocks noChangeShapeType="1"/>
              </p:cNvSpPr>
              <p:nvPr/>
            </p:nvSpPr>
            <p:spPr bwMode="auto">
              <a:xfrm flipH="1">
                <a:off x="4304" y="1344"/>
                <a:ext cx="627" cy="0"/>
              </a:xfrm>
              <a:prstGeom prst="line">
                <a:avLst/>
              </a:prstGeom>
              <a:noFill/>
              <a:ln w="9525">
                <a:solidFill>
                  <a:srgbClr val="808080"/>
                </a:solidFill>
                <a:prstDash val="dash"/>
                <a:round/>
                <a:headEnd type="triangle" w="med" len="me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63" name="Line 67"/>
              <p:cNvSpPr>
                <a:spLocks noChangeShapeType="1"/>
              </p:cNvSpPr>
              <p:nvPr/>
            </p:nvSpPr>
            <p:spPr bwMode="auto">
              <a:xfrm>
                <a:off x="4304" y="1344"/>
                <a:ext cx="0" cy="288"/>
              </a:xfrm>
              <a:prstGeom prst="line">
                <a:avLst/>
              </a:prstGeom>
              <a:noFill/>
              <a:ln w="9525">
                <a:solidFill>
                  <a:srgbClr val="808080"/>
                </a:solidFill>
                <a:prstDash val="dash"/>
                <a:round/>
                <a:headEnd type="triangle" w="med" len="me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64" name="Line 68"/>
              <p:cNvSpPr>
                <a:spLocks noChangeShapeType="1"/>
              </p:cNvSpPr>
              <p:nvPr/>
            </p:nvSpPr>
            <p:spPr bwMode="auto">
              <a:xfrm>
                <a:off x="4224" y="1632"/>
                <a:ext cx="103" cy="0"/>
              </a:xfrm>
              <a:prstGeom prst="line">
                <a:avLst/>
              </a:prstGeom>
              <a:noFill/>
              <a:ln w="9525">
                <a:solidFill>
                  <a:srgbClr val="808080"/>
                </a:solidFill>
                <a:prstDash val="dash"/>
                <a:round/>
                <a:headEnd type="triangle" w="med" len="me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grpSp>
        <p:grpSp>
          <p:nvGrpSpPr>
            <p:cNvPr id="39974" name="Group 69"/>
            <p:cNvGrpSpPr>
              <a:grpSpLocks/>
            </p:cNvGrpSpPr>
            <p:nvPr/>
          </p:nvGrpSpPr>
          <p:grpSpPr bwMode="auto">
            <a:xfrm>
              <a:off x="3386138" y="849313"/>
              <a:ext cx="301625" cy="3003550"/>
              <a:chOff x="3072" y="624"/>
              <a:chExt cx="235" cy="2208"/>
            </a:xfrm>
          </p:grpSpPr>
          <p:sp>
            <p:nvSpPr>
              <p:cNvPr id="4166" name="Line 70"/>
              <p:cNvSpPr>
                <a:spLocks noChangeShapeType="1"/>
              </p:cNvSpPr>
              <p:nvPr/>
            </p:nvSpPr>
            <p:spPr bwMode="auto">
              <a:xfrm>
                <a:off x="3075" y="624"/>
                <a:ext cx="0" cy="1681"/>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67" name="Line 71"/>
              <p:cNvSpPr>
                <a:spLocks noChangeShapeType="1"/>
              </p:cNvSpPr>
              <p:nvPr/>
            </p:nvSpPr>
            <p:spPr bwMode="auto">
              <a:xfrm>
                <a:off x="3075" y="2305"/>
                <a:ext cx="90"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68" name="Line 72"/>
              <p:cNvSpPr>
                <a:spLocks noChangeShapeType="1"/>
              </p:cNvSpPr>
              <p:nvPr/>
            </p:nvSpPr>
            <p:spPr bwMode="auto">
              <a:xfrm>
                <a:off x="3075" y="1104"/>
                <a:ext cx="90"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69" name="Line 73"/>
              <p:cNvSpPr>
                <a:spLocks noChangeShapeType="1"/>
              </p:cNvSpPr>
              <p:nvPr/>
            </p:nvSpPr>
            <p:spPr bwMode="auto">
              <a:xfrm>
                <a:off x="3075" y="1250"/>
                <a:ext cx="90"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70" name="Line 74"/>
              <p:cNvSpPr>
                <a:spLocks noChangeShapeType="1"/>
              </p:cNvSpPr>
              <p:nvPr/>
            </p:nvSpPr>
            <p:spPr bwMode="auto">
              <a:xfrm>
                <a:off x="3075" y="1440"/>
                <a:ext cx="90"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71" name="Line 75"/>
              <p:cNvSpPr>
                <a:spLocks noChangeShapeType="1"/>
              </p:cNvSpPr>
              <p:nvPr/>
            </p:nvSpPr>
            <p:spPr bwMode="auto">
              <a:xfrm>
                <a:off x="3075" y="1585"/>
                <a:ext cx="90"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72" name="Line 76"/>
              <p:cNvSpPr>
                <a:spLocks noChangeShapeType="1"/>
              </p:cNvSpPr>
              <p:nvPr/>
            </p:nvSpPr>
            <p:spPr bwMode="auto">
              <a:xfrm>
                <a:off x="3075" y="1776"/>
                <a:ext cx="90"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73" name="Line 77"/>
              <p:cNvSpPr>
                <a:spLocks noChangeShapeType="1"/>
              </p:cNvSpPr>
              <p:nvPr/>
            </p:nvSpPr>
            <p:spPr bwMode="auto">
              <a:xfrm>
                <a:off x="3075" y="1970"/>
                <a:ext cx="90"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74" name="Line 78"/>
              <p:cNvSpPr>
                <a:spLocks noChangeShapeType="1"/>
              </p:cNvSpPr>
              <p:nvPr/>
            </p:nvSpPr>
            <p:spPr bwMode="auto">
              <a:xfrm>
                <a:off x="3075" y="2112"/>
                <a:ext cx="90"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75" name="Line 79"/>
              <p:cNvSpPr>
                <a:spLocks noChangeShapeType="1"/>
              </p:cNvSpPr>
              <p:nvPr/>
            </p:nvSpPr>
            <p:spPr bwMode="auto">
              <a:xfrm>
                <a:off x="3215" y="2354"/>
                <a:ext cx="0" cy="482"/>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76" name="Line 80"/>
              <p:cNvSpPr>
                <a:spLocks noChangeShapeType="1"/>
              </p:cNvSpPr>
              <p:nvPr/>
            </p:nvSpPr>
            <p:spPr bwMode="auto">
              <a:xfrm>
                <a:off x="3215" y="2496"/>
                <a:ext cx="92"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77" name="Line 81"/>
              <p:cNvSpPr>
                <a:spLocks noChangeShapeType="1"/>
              </p:cNvSpPr>
              <p:nvPr/>
            </p:nvSpPr>
            <p:spPr bwMode="auto">
              <a:xfrm>
                <a:off x="3215" y="2832"/>
                <a:ext cx="92"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78" name="Line 82"/>
              <p:cNvSpPr>
                <a:spLocks noChangeShapeType="1"/>
              </p:cNvSpPr>
              <p:nvPr/>
            </p:nvSpPr>
            <p:spPr bwMode="auto">
              <a:xfrm>
                <a:off x="3215" y="2689"/>
                <a:ext cx="92"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grpSp>
        <p:sp>
          <p:nvSpPr>
            <p:cNvPr id="39975" name="AutoShape 83"/>
            <p:cNvSpPr>
              <a:spLocks/>
            </p:cNvSpPr>
            <p:nvPr/>
          </p:nvSpPr>
          <p:spPr bwMode="auto">
            <a:xfrm>
              <a:off x="5234485" y="3135692"/>
              <a:ext cx="123495" cy="784320"/>
            </a:xfrm>
            <a:prstGeom prst="rightBrace">
              <a:avLst>
                <a:gd name="adj1" fmla="val 52778"/>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00" b="1" i="0" u="none" strike="noStrike" kern="0" cap="none" spc="0" normalizeH="0" baseline="0" noProof="0">
                <a:ln>
                  <a:noFill/>
                </a:ln>
                <a:solidFill>
                  <a:prstClr val="black"/>
                </a:solidFill>
                <a:effectLst/>
                <a:uLnTx/>
                <a:uFillTx/>
                <a:latin typeface="Arial" pitchFamily="34" charset="0"/>
                <a:ea typeface="바탕" pitchFamily="18" charset="-127"/>
                <a:cs typeface="Arial" pitchFamily="34" charset="0"/>
              </a:endParaRPr>
            </a:p>
          </p:txBody>
        </p:sp>
        <p:sp>
          <p:nvSpPr>
            <p:cNvPr id="4180" name="Line 84"/>
            <p:cNvSpPr>
              <a:spLocks noChangeShapeType="1"/>
            </p:cNvSpPr>
            <p:nvPr/>
          </p:nvSpPr>
          <p:spPr bwMode="auto">
            <a:xfrm>
              <a:off x="4002738" y="719225"/>
              <a:ext cx="182837"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81" name="Line 85"/>
            <p:cNvSpPr>
              <a:spLocks noChangeShapeType="1"/>
            </p:cNvSpPr>
            <p:nvPr/>
          </p:nvSpPr>
          <p:spPr bwMode="auto">
            <a:xfrm>
              <a:off x="4185575" y="719225"/>
              <a:ext cx="0" cy="457255"/>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82" name="Line 86"/>
            <p:cNvSpPr>
              <a:spLocks noChangeShapeType="1"/>
            </p:cNvSpPr>
            <p:nvPr/>
          </p:nvSpPr>
          <p:spPr bwMode="auto">
            <a:xfrm>
              <a:off x="4185575" y="719225"/>
              <a:ext cx="118684"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83" name="Line 87"/>
            <p:cNvSpPr>
              <a:spLocks noChangeShapeType="1"/>
            </p:cNvSpPr>
            <p:nvPr/>
          </p:nvSpPr>
          <p:spPr bwMode="auto">
            <a:xfrm>
              <a:off x="4185575" y="1176480"/>
              <a:ext cx="118684"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84" name="Line 88"/>
            <p:cNvSpPr>
              <a:spLocks noChangeShapeType="1"/>
            </p:cNvSpPr>
            <p:nvPr/>
          </p:nvSpPr>
          <p:spPr bwMode="auto">
            <a:xfrm>
              <a:off x="4185575" y="914510"/>
              <a:ext cx="118684" cy="0"/>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85" name="Text Box 89"/>
            <p:cNvSpPr txBox="1">
              <a:spLocks noChangeArrowheads="1"/>
            </p:cNvSpPr>
            <p:nvPr/>
          </p:nvSpPr>
          <p:spPr bwMode="auto">
            <a:xfrm>
              <a:off x="6958610" y="1259040"/>
              <a:ext cx="1231747" cy="308012"/>
            </a:xfrm>
            <a:prstGeom prst="rect">
              <a:avLst/>
            </a:prstGeom>
            <a:noFill/>
            <a:ln w="9525">
              <a:solidFill>
                <a:srgbClr val="000000"/>
              </a:solid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rPr>
                <a:t>User Interface</a:t>
              </a: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C0504D"/>
                  </a:solidFill>
                  <a:effectLst/>
                  <a:uLnTx/>
                  <a:uFillTx/>
                  <a:latin typeface="Arial" pitchFamily="34" charset="0"/>
                  <a:ea typeface="맑은 고딕"/>
                  <a:cs typeface="Arial" pitchFamily="34" charset="0"/>
                </a:rPr>
                <a:t>GridSphere</a:t>
              </a:r>
            </a:p>
          </p:txBody>
        </p:sp>
        <p:sp>
          <p:nvSpPr>
            <p:cNvPr id="4186" name="Line 90"/>
            <p:cNvSpPr>
              <a:spLocks noChangeShapeType="1"/>
            </p:cNvSpPr>
            <p:nvPr/>
          </p:nvSpPr>
          <p:spPr bwMode="auto">
            <a:xfrm>
              <a:off x="6958610" y="1436862"/>
              <a:ext cx="145950" cy="0"/>
            </a:xfrm>
            <a:prstGeom prst="line">
              <a:avLst/>
            </a:prstGeom>
            <a:noFill/>
            <a:ln w="9525">
              <a:solidFill>
                <a:srgbClr val="000000"/>
              </a:solidFill>
              <a:round/>
              <a:headEnd/>
              <a:tailEnd type="triangle" w="med" len="me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87" name="Line 91"/>
            <p:cNvSpPr>
              <a:spLocks noChangeShapeType="1"/>
            </p:cNvSpPr>
            <p:nvPr/>
          </p:nvSpPr>
          <p:spPr bwMode="auto">
            <a:xfrm>
              <a:off x="8167903" y="1436862"/>
              <a:ext cx="145950" cy="0"/>
            </a:xfrm>
            <a:prstGeom prst="line">
              <a:avLst/>
            </a:prstGeom>
            <a:noFill/>
            <a:ln w="9525">
              <a:solidFill>
                <a:srgbClr val="000000"/>
              </a:solidFill>
              <a:round/>
              <a:headEnd/>
              <a:tailEnd type="triangle" w="med" len="me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88" name="Text Box 92"/>
            <p:cNvSpPr txBox="1">
              <a:spLocks noChangeArrowheads="1"/>
            </p:cNvSpPr>
            <p:nvPr/>
          </p:nvSpPr>
          <p:spPr bwMode="auto">
            <a:xfrm>
              <a:off x="8374799" y="1306671"/>
              <a:ext cx="862864" cy="306424"/>
            </a:xfrm>
            <a:prstGeom prst="rect">
              <a:avLst/>
            </a:prstGeom>
            <a:noFill/>
            <a:ln w="9525">
              <a:no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black"/>
                  </a:solidFill>
                  <a:effectLst/>
                  <a:uLnTx/>
                  <a:uFillTx/>
                  <a:latin typeface="Arial" pitchFamily="34" charset="0"/>
                  <a:ea typeface="맑은 고딕"/>
                  <a:cs typeface="Arial" pitchFamily="34" charset="0"/>
                </a:rPr>
                <a:t>END-USERS</a:t>
              </a:r>
            </a:p>
          </p:txBody>
        </p:sp>
        <p:sp>
          <p:nvSpPr>
            <p:cNvPr id="4189" name="Line 93"/>
            <p:cNvSpPr>
              <a:spLocks noChangeShapeType="1"/>
            </p:cNvSpPr>
            <p:nvPr/>
          </p:nvSpPr>
          <p:spPr bwMode="auto">
            <a:xfrm>
              <a:off x="7205601" y="1959212"/>
              <a:ext cx="615874" cy="0"/>
            </a:xfrm>
            <a:prstGeom prst="line">
              <a:avLst/>
            </a:prstGeom>
            <a:noFill/>
            <a:ln w="9525">
              <a:solidFill>
                <a:srgbClr val="808080"/>
              </a:solidFill>
              <a:prstDash val="dash"/>
              <a:round/>
              <a:headEnd type="triangle" w="med" len="me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90" name="Line 94"/>
            <p:cNvSpPr>
              <a:spLocks noChangeShapeType="1"/>
            </p:cNvSpPr>
            <p:nvPr/>
          </p:nvSpPr>
          <p:spPr bwMode="auto">
            <a:xfrm>
              <a:off x="7821474" y="1959212"/>
              <a:ext cx="0" cy="1503545"/>
            </a:xfrm>
            <a:prstGeom prst="line">
              <a:avLst/>
            </a:prstGeom>
            <a:noFill/>
            <a:ln w="9525">
              <a:solidFill>
                <a:srgbClr val="808080"/>
              </a:solidFill>
              <a:prstDash val="dash"/>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91" name="Line 95"/>
            <p:cNvSpPr>
              <a:spLocks noChangeShapeType="1"/>
            </p:cNvSpPr>
            <p:nvPr/>
          </p:nvSpPr>
          <p:spPr bwMode="auto">
            <a:xfrm flipH="1">
              <a:off x="5295431" y="3462756"/>
              <a:ext cx="2526043" cy="0"/>
            </a:xfrm>
            <a:prstGeom prst="line">
              <a:avLst/>
            </a:prstGeom>
            <a:noFill/>
            <a:ln w="9525">
              <a:solidFill>
                <a:srgbClr val="808080"/>
              </a:solidFill>
              <a:prstDash val="dash"/>
              <a:round/>
              <a:headEnd/>
              <a:tailEnd type="triangle" w="med" len="me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92" name="Line 96"/>
            <p:cNvSpPr>
              <a:spLocks noChangeShapeType="1"/>
            </p:cNvSpPr>
            <p:nvPr/>
          </p:nvSpPr>
          <p:spPr bwMode="auto">
            <a:xfrm>
              <a:off x="5295431" y="3658042"/>
              <a:ext cx="1478738" cy="0"/>
            </a:xfrm>
            <a:prstGeom prst="line">
              <a:avLst/>
            </a:prstGeom>
            <a:noFill/>
            <a:ln w="9525">
              <a:solidFill>
                <a:srgbClr val="808080"/>
              </a:solidFill>
              <a:prstDash val="dash"/>
              <a:round/>
              <a:headEnd type="triangle" w="med" len="med"/>
              <a:tailEnd type="triangle" w="med" len="me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93" name="Line 97"/>
            <p:cNvSpPr>
              <a:spLocks noChangeShapeType="1"/>
            </p:cNvSpPr>
            <p:nvPr/>
          </p:nvSpPr>
          <p:spPr bwMode="auto">
            <a:xfrm>
              <a:off x="5295431" y="2416467"/>
              <a:ext cx="554928" cy="0"/>
            </a:xfrm>
            <a:prstGeom prst="line">
              <a:avLst/>
            </a:prstGeom>
            <a:noFill/>
            <a:ln w="9525">
              <a:solidFill>
                <a:srgbClr val="808080"/>
              </a:solidFill>
              <a:prstDash val="dash"/>
              <a:round/>
              <a:headEnd type="triangle" w="med" len="me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94" name="Line 98"/>
            <p:cNvSpPr>
              <a:spLocks noChangeShapeType="1"/>
            </p:cNvSpPr>
            <p:nvPr/>
          </p:nvSpPr>
          <p:spPr bwMode="auto">
            <a:xfrm>
              <a:off x="5850359" y="2416467"/>
              <a:ext cx="0" cy="654129"/>
            </a:xfrm>
            <a:prstGeom prst="line">
              <a:avLst/>
            </a:prstGeom>
            <a:noFill/>
            <a:ln w="9525">
              <a:solidFill>
                <a:srgbClr val="808080"/>
              </a:solidFill>
              <a:prstDash val="dash"/>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95" name="Line 99"/>
            <p:cNvSpPr>
              <a:spLocks noChangeShapeType="1"/>
            </p:cNvSpPr>
            <p:nvPr/>
          </p:nvSpPr>
          <p:spPr bwMode="auto">
            <a:xfrm>
              <a:off x="5850359" y="3070596"/>
              <a:ext cx="370486" cy="0"/>
            </a:xfrm>
            <a:prstGeom prst="line">
              <a:avLst/>
            </a:prstGeom>
            <a:noFill/>
            <a:ln w="9525">
              <a:solidFill>
                <a:srgbClr val="808080"/>
              </a:solidFill>
              <a:prstDash val="dash"/>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96" name="Line 100"/>
            <p:cNvSpPr>
              <a:spLocks noChangeShapeType="1"/>
            </p:cNvSpPr>
            <p:nvPr/>
          </p:nvSpPr>
          <p:spPr bwMode="auto">
            <a:xfrm>
              <a:off x="6405286" y="1109797"/>
              <a:ext cx="0" cy="131778"/>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97" name="Line 101"/>
            <p:cNvSpPr>
              <a:spLocks noChangeShapeType="1"/>
            </p:cNvSpPr>
            <p:nvPr/>
          </p:nvSpPr>
          <p:spPr bwMode="auto">
            <a:xfrm>
              <a:off x="6650673" y="1109797"/>
              <a:ext cx="0" cy="131778"/>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98" name="Line 102"/>
            <p:cNvSpPr>
              <a:spLocks noChangeShapeType="1"/>
            </p:cNvSpPr>
            <p:nvPr/>
          </p:nvSpPr>
          <p:spPr bwMode="auto">
            <a:xfrm>
              <a:off x="6405286" y="1567052"/>
              <a:ext cx="0" cy="261969"/>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199" name="Line 103"/>
            <p:cNvSpPr>
              <a:spLocks noChangeShapeType="1"/>
            </p:cNvSpPr>
            <p:nvPr/>
          </p:nvSpPr>
          <p:spPr bwMode="auto">
            <a:xfrm>
              <a:off x="6650673" y="1567052"/>
              <a:ext cx="0" cy="261969"/>
            </a:xfrm>
            <a:prstGeom prst="line">
              <a:avLst/>
            </a:prstGeom>
            <a:noFill/>
            <a:ln w="9525">
              <a:solidFill>
                <a:srgbClr val="000000"/>
              </a:solidFill>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200" name="Text Box 104"/>
            <p:cNvSpPr txBox="1">
              <a:spLocks noChangeArrowheads="1"/>
            </p:cNvSpPr>
            <p:nvPr/>
          </p:nvSpPr>
          <p:spPr bwMode="auto">
            <a:xfrm>
              <a:off x="8167903" y="255619"/>
              <a:ext cx="1105621" cy="508061"/>
            </a:xfrm>
            <a:prstGeom prst="rect">
              <a:avLst/>
            </a:prstGeom>
            <a:noFill/>
            <a:ln w="9525">
              <a:noFill/>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pitchFamily="34" charset="0"/>
                  <a:ea typeface="맑은 고딕"/>
                  <a:cs typeface="Arial" pitchFamily="34" charset="0"/>
                </a:rPr>
                <a:t>Cloud</a:t>
              </a: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pitchFamily="34" charset="0"/>
                  <a:ea typeface="맑은 고딕"/>
                  <a:cs typeface="Arial" pitchFamily="34" charset="0"/>
                </a:rPr>
                <a:t>Computing</a:t>
              </a:r>
            </a:p>
          </p:txBody>
        </p:sp>
        <p:sp>
          <p:nvSpPr>
            <p:cNvPr id="4201" name="Line 105"/>
            <p:cNvSpPr>
              <a:spLocks noChangeShapeType="1"/>
            </p:cNvSpPr>
            <p:nvPr/>
          </p:nvSpPr>
          <p:spPr bwMode="auto">
            <a:xfrm>
              <a:off x="7943366" y="457255"/>
              <a:ext cx="246991" cy="0"/>
            </a:xfrm>
            <a:prstGeom prst="line">
              <a:avLst/>
            </a:prstGeom>
            <a:noFill/>
            <a:ln w="9525">
              <a:solidFill>
                <a:srgbClr val="000000"/>
              </a:solidFill>
              <a:round/>
              <a:headEnd/>
              <a:tailEnd type="triangle" w="med" len="me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202" name="Text Box 106"/>
            <p:cNvSpPr txBox="1">
              <a:spLocks noChangeArrowheads="1"/>
            </p:cNvSpPr>
            <p:nvPr/>
          </p:nvSpPr>
          <p:spPr bwMode="auto">
            <a:xfrm>
              <a:off x="6220844" y="2938818"/>
              <a:ext cx="1162783" cy="412800"/>
            </a:xfrm>
            <a:prstGeom prst="rect">
              <a:avLst/>
            </a:prstGeom>
            <a:noFill/>
            <a:ln w="38100">
              <a:solidFill>
                <a:srgbClr val="000000"/>
              </a:solidFill>
              <a:prstDash val="sysDot"/>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sng" strike="noStrike" kern="0" cap="none" spc="0" normalizeH="0" baseline="0" noProof="0">
                  <a:ln>
                    <a:noFill/>
                  </a:ln>
                  <a:solidFill>
                    <a:srgbClr val="C0504D"/>
                  </a:solidFill>
                  <a:effectLst/>
                  <a:uLnTx/>
                  <a:uFillTx/>
                  <a:latin typeface="Arial" pitchFamily="34" charset="0"/>
                  <a:ea typeface="맑은 고딕"/>
                  <a:cs typeface="Arial" pitchFamily="34" charset="0"/>
                </a:rPr>
                <a:t>LDAS/LIS</a:t>
              </a: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003300"/>
                  </a:solidFill>
                  <a:effectLst/>
                  <a:uLnTx/>
                  <a:uFillTx/>
                  <a:latin typeface="Arial" pitchFamily="34" charset="0"/>
                  <a:ea typeface="맑은 고딕"/>
                  <a:cs typeface="Arial" pitchFamily="34" charset="0"/>
                </a:rPr>
                <a:t>Flux, GHG</a:t>
              </a:r>
            </a:p>
          </p:txBody>
        </p:sp>
        <p:sp>
          <p:nvSpPr>
            <p:cNvPr id="4211" name="Line 115"/>
            <p:cNvSpPr>
              <a:spLocks noChangeShapeType="1"/>
            </p:cNvSpPr>
            <p:nvPr/>
          </p:nvSpPr>
          <p:spPr bwMode="auto">
            <a:xfrm flipV="1">
              <a:off x="1909730" y="65096"/>
              <a:ext cx="0" cy="261969"/>
            </a:xfrm>
            <a:prstGeom prst="line">
              <a:avLst/>
            </a:prstGeom>
            <a:noFill/>
            <a:ln w="38100">
              <a:solidFill>
                <a:srgbClr val="000000"/>
              </a:solidFill>
              <a:round/>
              <a:headEnd type="triangle" w="med" len="me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212" name="Line 116"/>
            <p:cNvSpPr>
              <a:spLocks noChangeShapeType="1"/>
            </p:cNvSpPr>
            <p:nvPr/>
          </p:nvSpPr>
          <p:spPr bwMode="auto">
            <a:xfrm>
              <a:off x="1909730" y="65096"/>
              <a:ext cx="4986331" cy="0"/>
            </a:xfrm>
            <a:prstGeom prst="line">
              <a:avLst/>
            </a:prstGeom>
            <a:noFill/>
            <a:ln w="57150" cap="rnd">
              <a:solidFill>
                <a:srgbClr val="000000"/>
              </a:solidFill>
              <a:prstDash val="sysDot"/>
              <a:round/>
              <a:headEnd/>
              <a:tailEn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4213" name="Line 117"/>
            <p:cNvSpPr>
              <a:spLocks noChangeShapeType="1"/>
            </p:cNvSpPr>
            <p:nvPr/>
          </p:nvSpPr>
          <p:spPr bwMode="auto">
            <a:xfrm flipV="1">
              <a:off x="6896060" y="53982"/>
              <a:ext cx="0" cy="196874"/>
            </a:xfrm>
            <a:prstGeom prst="line">
              <a:avLst/>
            </a:prstGeom>
            <a:noFill/>
            <a:ln w="38100">
              <a:solidFill>
                <a:srgbClr val="000000"/>
              </a:solidFill>
              <a:round/>
              <a:headEnd/>
              <a:tailEnd type="triangle" w="med" len="me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grpSp>
          <p:nvGrpSpPr>
            <p:cNvPr id="40002" name="Group 118"/>
            <p:cNvGrpSpPr>
              <a:grpSpLocks/>
            </p:cNvGrpSpPr>
            <p:nvPr/>
          </p:nvGrpSpPr>
          <p:grpSpPr bwMode="auto">
            <a:xfrm>
              <a:off x="4805363" y="0"/>
              <a:ext cx="800100" cy="457200"/>
              <a:chOff x="1864" y="432"/>
              <a:chExt cx="680" cy="336"/>
            </a:xfrm>
          </p:grpSpPr>
          <p:sp>
            <p:nvSpPr>
              <p:cNvPr id="40008" name="AutoShape 119"/>
              <p:cNvSpPr>
                <a:spLocks noChangeArrowheads="1"/>
              </p:cNvSpPr>
              <p:nvPr/>
            </p:nvSpPr>
            <p:spPr bwMode="auto">
              <a:xfrm>
                <a:off x="1872" y="432"/>
                <a:ext cx="675" cy="336"/>
              </a:xfrm>
              <a:prstGeom prst="flowChartDecision">
                <a:avLst/>
              </a:prstGeom>
              <a:solidFill>
                <a:srgbClr val="FFFFCC"/>
              </a:solidFill>
              <a:ln w="9525">
                <a:solidFill>
                  <a:schemeClr val="accent1"/>
                </a:solidFill>
                <a:miter lim="800000"/>
                <a:headEnd/>
                <a:tailEnd/>
              </a:ln>
            </p:spPr>
            <p:txBody>
              <a:bodyPr lIns="79352" tIns="39676" rIns="79352" bIns="39676"/>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00" b="1" i="0" u="none" strike="noStrike" kern="0" cap="none" spc="0" normalizeH="0" baseline="0" noProof="0">
                  <a:ln>
                    <a:noFill/>
                  </a:ln>
                  <a:solidFill>
                    <a:prstClr val="black"/>
                  </a:solidFill>
                  <a:effectLst/>
                  <a:uLnTx/>
                  <a:uFillTx/>
                  <a:latin typeface="Arial" pitchFamily="34" charset="0"/>
                  <a:ea typeface="바탕" pitchFamily="18" charset="-127"/>
                  <a:cs typeface="Arial" pitchFamily="34" charset="0"/>
                </a:endParaRPr>
              </a:p>
            </p:txBody>
          </p:sp>
          <p:sp>
            <p:nvSpPr>
              <p:cNvPr id="4216" name="Text Box 120"/>
              <p:cNvSpPr txBox="1">
                <a:spLocks noChangeArrowheads="1"/>
              </p:cNvSpPr>
              <p:nvPr/>
            </p:nvSpPr>
            <p:spPr bwMode="auto">
              <a:xfrm>
                <a:off x="1862" y="528"/>
                <a:ext cx="680" cy="160"/>
              </a:xfrm>
              <a:prstGeom prst="rect">
                <a:avLst/>
              </a:prstGeom>
              <a:solidFill>
                <a:srgbClr val="FFFFCC"/>
              </a:solidFill>
              <a:ln w="9525">
                <a:solidFill>
                  <a:schemeClr val="accent1"/>
                </a:solidFill>
                <a:miter lim="800000"/>
                <a:headEnd/>
                <a:tailEnd/>
              </a:ln>
              <a:effectLst/>
            </p:spPr>
            <p:txBody>
              <a:bodyPr lIns="79352" tIns="39676" rIns="79352" bIns="39676"/>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rPr>
                  <a:t>Data Grid</a:t>
                </a:r>
              </a:p>
            </p:txBody>
          </p:sp>
        </p:grpSp>
        <p:sp>
          <p:nvSpPr>
            <p:cNvPr id="4230" name="Text Box 134"/>
            <p:cNvSpPr txBox="1">
              <a:spLocks noChangeArrowheads="1"/>
            </p:cNvSpPr>
            <p:nvPr/>
          </p:nvSpPr>
          <p:spPr bwMode="auto">
            <a:xfrm>
              <a:off x="2772594" y="1633735"/>
              <a:ext cx="614270" cy="195286"/>
            </a:xfrm>
            <a:prstGeom prst="rect">
              <a:avLst/>
            </a:prstGeom>
            <a:solidFill>
              <a:srgbClr val="FFFFCC"/>
            </a:solidFill>
            <a:ln w="28575">
              <a:solidFill>
                <a:srgbClr val="000000"/>
              </a:solidFill>
              <a:prstDash val="sysDot"/>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008000"/>
                  </a:solidFill>
                  <a:effectLst/>
                  <a:uLnTx/>
                  <a:uFillTx/>
                  <a:latin typeface="Arial" pitchFamily="34" charset="0"/>
                  <a:ea typeface="맑은 고딕"/>
                  <a:cs typeface="Arial" pitchFamily="34" charset="0"/>
                </a:rPr>
                <a:t>MME</a:t>
              </a:r>
            </a:p>
          </p:txBody>
        </p:sp>
        <p:sp>
          <p:nvSpPr>
            <p:cNvPr id="4231" name="Text Box 135"/>
            <p:cNvSpPr txBox="1">
              <a:spLocks noChangeArrowheads="1"/>
            </p:cNvSpPr>
            <p:nvPr/>
          </p:nvSpPr>
          <p:spPr bwMode="auto">
            <a:xfrm>
              <a:off x="6280187" y="3920012"/>
              <a:ext cx="1045702" cy="308012"/>
            </a:xfrm>
            <a:prstGeom prst="rect">
              <a:avLst/>
            </a:prstGeom>
            <a:solidFill>
              <a:srgbClr val="FFFFCC"/>
            </a:solidFill>
            <a:ln w="28575">
              <a:solidFill>
                <a:srgbClr val="008000"/>
              </a:solidFill>
              <a:prstDash val="sysDot"/>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4F81BD"/>
                  </a:solidFill>
                  <a:effectLst/>
                  <a:uLnTx/>
                  <a:uFillTx/>
                  <a:latin typeface="Arial" pitchFamily="34" charset="0"/>
                  <a:ea typeface="맑은 고딕"/>
                  <a:cs typeface="Arial" pitchFamily="34" charset="0"/>
                </a:rPr>
                <a:t>Applied</a:t>
              </a: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a:ln>
                    <a:noFill/>
                  </a:ln>
                  <a:solidFill>
                    <a:srgbClr val="4F81BD"/>
                  </a:solidFill>
                  <a:effectLst/>
                  <a:uLnTx/>
                  <a:uFillTx/>
                  <a:latin typeface="Arial" pitchFamily="34" charset="0"/>
                  <a:ea typeface="맑은 고딕"/>
                  <a:cs typeface="Arial" pitchFamily="34" charset="0"/>
                </a:rPr>
                <a:t>Meteorology</a:t>
              </a:r>
            </a:p>
          </p:txBody>
        </p:sp>
        <p:sp>
          <p:nvSpPr>
            <p:cNvPr id="4232" name="Text Box 136"/>
            <p:cNvSpPr txBox="1">
              <a:spLocks noChangeArrowheads="1"/>
            </p:cNvSpPr>
            <p:nvPr/>
          </p:nvSpPr>
          <p:spPr bwMode="auto">
            <a:xfrm>
              <a:off x="124659" y="1763926"/>
              <a:ext cx="1162782" cy="1501956"/>
            </a:xfrm>
            <a:prstGeom prst="rect">
              <a:avLst/>
            </a:prstGeom>
            <a:solidFill>
              <a:srgbClr val="FFFFCC"/>
            </a:solidFill>
            <a:ln w="38100">
              <a:solidFill>
                <a:srgbClr val="000000"/>
              </a:solidFill>
              <a:prstDash val="sysDot"/>
              <a:miter lim="800000"/>
              <a:headEnd/>
              <a:tailEnd/>
            </a:ln>
            <a:effectLst/>
          </p:spPr>
          <p:txBody>
            <a:bodyPr lIns="79352" tIns="39676" rIns="79352" bIns="39676" anchor="ct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sng" strike="noStrike" kern="0" cap="none" spc="0" normalizeH="0" baseline="0" noProof="0" dirty="0">
                  <a:ln>
                    <a:noFill/>
                  </a:ln>
                  <a:solidFill>
                    <a:srgbClr val="C0504D"/>
                  </a:solidFill>
                  <a:effectLst/>
                  <a:uLnTx/>
                  <a:uFillTx/>
                  <a:latin typeface="Arial" pitchFamily="34" charset="0"/>
                  <a:ea typeface="맑은 고딕"/>
                  <a:cs typeface="Arial" pitchFamily="34" charset="0"/>
                </a:rPr>
                <a:t>Pilot Projects</a:t>
              </a:r>
            </a:p>
            <a:p>
              <a:pPr marL="0" marR="0" lvl="0" indent="0" algn="ctr" defTabSz="793750" eaLnBrk="1" fontAlgn="auto" latinLnBrk="1" hangingPunct="1">
                <a:lnSpc>
                  <a:spcPct val="100000"/>
                </a:lnSpc>
                <a:spcBef>
                  <a:spcPts val="0"/>
                </a:spcBef>
                <a:spcAft>
                  <a:spcPts val="0"/>
                </a:spcAft>
                <a:buClrTx/>
                <a:buSzTx/>
                <a:buFontTx/>
                <a:buNone/>
                <a:tabLst/>
                <a:defRPr/>
              </a:pPr>
              <a:endParaRPr kumimoji="0" lang="en-US" altLang="ko-KR" sz="1050" b="1" i="0" u="none" strike="noStrike" kern="0" cap="none" spc="0" normalizeH="0" baseline="0" noProof="0" dirty="0">
                <a:ln>
                  <a:noFill/>
                </a:ln>
                <a:solidFill>
                  <a:srgbClr val="4F81BD"/>
                </a:solidFill>
                <a:effectLst/>
                <a:uLnTx/>
                <a:uFillTx/>
                <a:latin typeface="Arial" pitchFamily="34" charset="0"/>
                <a:ea typeface="맑은 고딕"/>
                <a:cs typeface="Arial" pitchFamily="34" charset="0"/>
              </a:endParaRP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CC3300"/>
                  </a:solidFill>
                  <a:effectLst/>
                  <a:uLnTx/>
                  <a:uFillTx/>
                  <a:latin typeface="Arial" pitchFamily="34" charset="0"/>
                  <a:ea typeface="맑은 고딕"/>
                  <a:cs typeface="Arial" pitchFamily="34" charset="0"/>
                </a:rPr>
                <a:t>WAMIS</a:t>
              </a:r>
            </a:p>
            <a:p>
              <a:pPr marL="0" marR="0" lvl="0" indent="0" algn="ctr" defTabSz="793750" eaLnBrk="1" fontAlgn="auto" latinLnBrk="1" hangingPunct="1">
                <a:lnSpc>
                  <a:spcPct val="100000"/>
                </a:lnSpc>
                <a:spcBef>
                  <a:spcPts val="0"/>
                </a:spcBef>
                <a:spcAft>
                  <a:spcPts val="0"/>
                </a:spcAft>
                <a:buClrTx/>
                <a:buSzTx/>
                <a:buFontTx/>
                <a:buNone/>
                <a:tabLst/>
                <a:defRPr/>
              </a:pPr>
              <a:endParaRPr kumimoji="0" lang="en-US" altLang="ko-KR" sz="1050" b="1" i="0" u="none" strike="noStrike" kern="0" cap="none" spc="0" normalizeH="0" baseline="0" noProof="0" dirty="0">
                <a:ln>
                  <a:noFill/>
                </a:ln>
                <a:solidFill>
                  <a:srgbClr val="4F81BD"/>
                </a:solidFill>
                <a:effectLst/>
                <a:uLnTx/>
                <a:uFillTx/>
                <a:latin typeface="Arial" pitchFamily="34" charset="0"/>
                <a:ea typeface="맑은 고딕"/>
                <a:cs typeface="Arial" pitchFamily="34" charset="0"/>
              </a:endParaRP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CCFF99"/>
                  </a:solidFill>
                  <a:effectLst/>
                  <a:uLnTx/>
                  <a:uFillTx/>
                  <a:latin typeface="Arial" pitchFamily="34" charset="0"/>
                  <a:ea typeface="맑은 고딕"/>
                  <a:cs typeface="Arial" pitchFamily="34" charset="0"/>
                </a:rPr>
                <a:t>.</a:t>
              </a: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CCFF99"/>
                  </a:solidFill>
                  <a:effectLst/>
                  <a:uLnTx/>
                  <a:uFillTx/>
                  <a:latin typeface="Arial" pitchFamily="34" charset="0"/>
                  <a:ea typeface="맑은 고딕"/>
                  <a:cs typeface="Arial" pitchFamily="34" charset="0"/>
                </a:rPr>
                <a:t>.</a:t>
              </a: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CCFF99"/>
                  </a:solidFill>
                  <a:effectLst/>
                  <a:uLnTx/>
                  <a:uFillTx/>
                  <a:latin typeface="Arial" pitchFamily="34" charset="0"/>
                  <a:ea typeface="맑은 고딕"/>
                  <a:cs typeface="Arial" pitchFamily="34" charset="0"/>
                </a:rPr>
                <a:t>.</a:t>
              </a:r>
            </a:p>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CCFF99"/>
                  </a:solidFill>
                  <a:effectLst/>
                  <a:uLnTx/>
                  <a:uFillTx/>
                  <a:latin typeface="Arial" pitchFamily="34" charset="0"/>
                  <a:ea typeface="맑은 고딕"/>
                  <a:cs typeface="Arial" pitchFamily="34" charset="0"/>
                </a:rPr>
                <a:t>.</a:t>
              </a:r>
            </a:p>
          </p:txBody>
        </p:sp>
        <p:sp>
          <p:nvSpPr>
            <p:cNvPr id="40006" name="Rectangle 137"/>
            <p:cNvSpPr>
              <a:spLocks noChangeArrowheads="1"/>
            </p:cNvSpPr>
            <p:nvPr/>
          </p:nvSpPr>
          <p:spPr bwMode="auto">
            <a:xfrm>
              <a:off x="42863" y="130191"/>
              <a:ext cx="1352035" cy="33976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00" b="1" i="0" u="none" strike="noStrike" kern="0" cap="none" spc="0" normalizeH="0" baseline="0" noProof="0">
                <a:ln>
                  <a:noFill/>
                </a:ln>
                <a:solidFill>
                  <a:prstClr val="black"/>
                </a:solidFill>
                <a:effectLst/>
                <a:uLnTx/>
                <a:uFillTx/>
                <a:latin typeface="Arial" pitchFamily="34" charset="0"/>
                <a:ea typeface="바탕" pitchFamily="18" charset="-127"/>
                <a:cs typeface="Arial" pitchFamily="34" charset="0"/>
              </a:endParaRPr>
            </a:p>
          </p:txBody>
        </p:sp>
        <p:sp>
          <p:nvSpPr>
            <p:cNvPr id="40007" name="Rectangle 140"/>
            <p:cNvSpPr>
              <a:spLocks noChangeArrowheads="1"/>
            </p:cNvSpPr>
            <p:nvPr/>
          </p:nvSpPr>
          <p:spPr bwMode="auto">
            <a:xfrm>
              <a:off x="5434964" y="188936"/>
              <a:ext cx="2936627" cy="4104183"/>
            </a:xfrm>
            <a:prstGeom prst="rect">
              <a:avLst/>
            </a:prstGeom>
            <a:solidFill>
              <a:srgbClr val="008000">
                <a:alpha val="20000"/>
              </a:srgbClr>
            </a:solidFill>
            <a:ln w="28575" cap="rnd">
              <a:solidFill>
                <a:srgbClr val="008000"/>
              </a:solidFill>
              <a:prstDash val="sysDot"/>
              <a:miter lim="800000"/>
              <a:headEnd/>
              <a:tailEnd/>
            </a:ln>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00" b="1" i="0" u="none" strike="noStrike" kern="0" cap="none" spc="0" normalizeH="0" baseline="0" noProof="0">
                <a:ln>
                  <a:noFill/>
                </a:ln>
                <a:solidFill>
                  <a:prstClr val="black"/>
                </a:solidFill>
                <a:effectLst/>
                <a:uLnTx/>
                <a:uFillTx/>
                <a:latin typeface="Arial" pitchFamily="34" charset="0"/>
                <a:ea typeface="바탕" pitchFamily="18" charset="-127"/>
                <a:cs typeface="Arial" pitchFamily="34" charset="0"/>
              </a:endParaRPr>
            </a:p>
          </p:txBody>
        </p:sp>
      </p:grpSp>
      <p:sp>
        <p:nvSpPr>
          <p:cNvPr id="13438" name="Rectangle 126"/>
          <p:cNvSpPr>
            <a:spLocks noChangeArrowheads="1"/>
          </p:cNvSpPr>
          <p:nvPr/>
        </p:nvSpPr>
        <p:spPr bwMode="auto">
          <a:xfrm>
            <a:off x="7366" y="1278732"/>
            <a:ext cx="182563" cy="368300"/>
          </a:xfrm>
          <a:prstGeom prst="rect">
            <a:avLst/>
          </a:prstGeom>
          <a:noFill/>
          <a:ln w="25400" cap="flat" cmpd="sng">
            <a:noFill/>
            <a:prstDash val="sysDot"/>
            <a:miter lim="800000"/>
            <a:headEnd type="none" w="med" len="med"/>
            <a:tailEnd type="none" w="med" len="lg"/>
          </a:ln>
          <a:effectLst>
            <a:prstShdw prst="shdw17" dist="17961" dir="2700000">
              <a:schemeClr val="accent1">
                <a:gamma/>
                <a:shade val="60000"/>
                <a:invGamma/>
              </a:schemeClr>
            </a:prstShdw>
          </a:effectLst>
        </p:spPr>
        <p:txBody>
          <a:bodyPr anchor="ctr">
            <a:spAutoFit/>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맑은 고딕"/>
              <a:ea typeface="바탕" pitchFamily="18" charset="-127"/>
              <a:cs typeface="+mn-cs"/>
            </a:endParaRPr>
          </a:p>
        </p:txBody>
      </p:sp>
      <p:sp>
        <p:nvSpPr>
          <p:cNvPr id="119" name="Line 7"/>
          <p:cNvSpPr>
            <a:spLocks noChangeShapeType="1"/>
          </p:cNvSpPr>
          <p:nvPr/>
        </p:nvSpPr>
        <p:spPr bwMode="auto">
          <a:xfrm flipV="1">
            <a:off x="6739606" y="2804319"/>
            <a:ext cx="348" cy="2568922"/>
          </a:xfrm>
          <a:prstGeom prst="line">
            <a:avLst/>
          </a:prstGeom>
          <a:noFill/>
          <a:ln w="19050">
            <a:solidFill>
              <a:srgbClr val="808080"/>
            </a:solidFill>
            <a:prstDash val="dash"/>
            <a:round/>
            <a:headEnd/>
            <a:tailEnd type="triangle" w="med" len="med"/>
          </a:ln>
          <a:effectLst/>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050" b="1" i="0" u="none" strike="noStrike" kern="0" cap="none" spc="0" normalizeH="0" baseline="0" noProof="0">
              <a:ln>
                <a:noFill/>
              </a:ln>
              <a:solidFill>
                <a:prstClr val="black"/>
              </a:solidFill>
              <a:effectLst/>
              <a:uLnTx/>
              <a:uFillTx/>
              <a:latin typeface="Arial" pitchFamily="34" charset="0"/>
              <a:ea typeface="맑은 고딕"/>
              <a:cs typeface="Arial" pitchFamily="34" charset="0"/>
            </a:endParaRPr>
          </a:p>
        </p:txBody>
      </p:sp>
      <p:sp>
        <p:nvSpPr>
          <p:cNvPr id="39944" name="제목 51"/>
          <p:cNvSpPr txBox="1">
            <a:spLocks/>
          </p:cNvSpPr>
          <p:nvPr/>
        </p:nvSpPr>
        <p:spPr bwMode="auto">
          <a:xfrm>
            <a:off x="1078580" y="204588"/>
            <a:ext cx="6395021" cy="64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defTabSz="914400" eaLnBrk="0" fontAlgn="auto" latinLnBrk="1" hangingPunct="0">
              <a:lnSpc>
                <a:spcPct val="100000"/>
              </a:lnSpc>
              <a:spcBef>
                <a:spcPts val="0"/>
              </a:spcBef>
              <a:spcAft>
                <a:spcPts val="0"/>
              </a:spcAft>
              <a:buClrTx/>
              <a:buSzTx/>
              <a:buFontTx/>
              <a:buNone/>
              <a:tabLst/>
              <a:defRPr/>
            </a:pPr>
            <a:r>
              <a:rPr kumimoji="0" lang="en-US" altLang="ko-KR" sz="3200" b="1" i="0" u="none" strike="noStrike" kern="0" cap="none" spc="0" normalizeH="0" baseline="0" noProof="0" dirty="0">
                <a:ln>
                  <a:noFill/>
                </a:ln>
                <a:solidFill>
                  <a:srgbClr val="002060"/>
                </a:solidFill>
                <a:effectLst/>
                <a:uLnTx/>
                <a:uFillTx/>
                <a:latin typeface="Century Gothic" pitchFamily="34" charset="0"/>
                <a:ea typeface="돋움" pitchFamily="50" charset="-127"/>
                <a:cs typeface="+mn-cs"/>
              </a:rPr>
              <a:t>Components of WAMIS II</a:t>
            </a:r>
            <a:endParaRPr kumimoji="0" lang="ko-KR" altLang="en-US" sz="3200" b="1" i="0" u="none" strike="noStrike" kern="0" cap="none" spc="0" normalizeH="0" baseline="0" noProof="0" dirty="0">
              <a:ln>
                <a:noFill/>
              </a:ln>
              <a:solidFill>
                <a:srgbClr val="002060"/>
              </a:solidFill>
              <a:effectLst/>
              <a:uLnTx/>
              <a:uFillTx/>
              <a:latin typeface="Century Gothic" pitchFamily="34" charset="0"/>
              <a:ea typeface="돋움" pitchFamily="50" charset="-127"/>
              <a:cs typeface="+mn-cs"/>
            </a:endParaRPr>
          </a:p>
        </p:txBody>
      </p:sp>
      <p:sp>
        <p:nvSpPr>
          <p:cNvPr id="90" name="Rectangle 142"/>
          <p:cNvSpPr>
            <a:spLocks noChangeArrowheads="1"/>
          </p:cNvSpPr>
          <p:nvPr/>
        </p:nvSpPr>
        <p:spPr bwMode="auto">
          <a:xfrm>
            <a:off x="115316" y="1707262"/>
            <a:ext cx="3170237" cy="511014"/>
          </a:xfrm>
          <a:prstGeom prst="rect">
            <a:avLst/>
          </a:prstGeom>
          <a:solidFill>
            <a:srgbClr val="0070C0">
              <a:alpha val="58823"/>
            </a:srgbClr>
          </a:solidFill>
          <a:ln w="3175" algn="ctr">
            <a:solidFill>
              <a:schemeClr val="tx1"/>
            </a:solidFill>
            <a:miter lim="800000"/>
            <a:headEnd/>
            <a:tailEnd/>
          </a:ln>
        </p:spPr>
        <p:txBody>
          <a:bodyPr lIns="79352" tIns="39676" rIns="79352" bIns="39676">
            <a:spAutoFit/>
          </a:bodyP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dirty="0">
                <a:ln>
                  <a:noFill/>
                </a:ln>
                <a:solidFill>
                  <a:prstClr val="white"/>
                </a:solidFill>
                <a:effectLst/>
                <a:uLnTx/>
                <a:uFillTx/>
                <a:latin typeface="Century Gothic" pitchFamily="34" charset="0"/>
                <a:ea typeface="바탕" pitchFamily="18" charset="-127"/>
                <a:cs typeface="Arial" pitchFamily="34" charset="0"/>
              </a:rPr>
              <a:t>ICT Infrastructure</a:t>
            </a:r>
          </a:p>
        </p:txBody>
      </p:sp>
      <p:sp>
        <p:nvSpPr>
          <p:cNvPr id="91" name="AutoShape 24"/>
          <p:cNvSpPr>
            <a:spLocks noChangeArrowheads="1"/>
          </p:cNvSpPr>
          <p:nvPr/>
        </p:nvSpPr>
        <p:spPr bwMode="auto">
          <a:xfrm>
            <a:off x="2055241" y="2431257"/>
            <a:ext cx="3009900" cy="934243"/>
          </a:xfrm>
          <a:prstGeom prst="roundRect">
            <a:avLst>
              <a:gd name="adj" fmla="val 11255"/>
            </a:avLst>
          </a:prstGeom>
          <a:solidFill>
            <a:schemeClr val="tx2">
              <a:lumMod val="40000"/>
              <a:lumOff val="60000"/>
              <a:alpha val="52000"/>
            </a:schemeClr>
          </a:solidFill>
          <a:ln w="9525">
            <a:solidFill>
              <a:srgbClr val="000080"/>
            </a:solidFill>
            <a:prstDash val="sysDot"/>
            <a:round/>
            <a:headEnd/>
            <a:tailEnd/>
          </a:ln>
          <a:effectLst/>
        </p:spPr>
        <p:txBody>
          <a:bodyPr lIns="28374" tIns="14187" rIns="28374" bIns="14187" anchor="ctr" anchorCtr="1"/>
          <a:lstStyle/>
          <a:p>
            <a:pPr marL="166688" marR="0" lvl="0" indent="-141288" algn="ctr" defTabSz="914400" eaLnBrk="1" fontAlgn="auto" latinLnBrk="1" hangingPunct="1">
              <a:lnSpc>
                <a:spcPct val="55000"/>
              </a:lnSpc>
              <a:spcBef>
                <a:spcPct val="40000"/>
              </a:spcBef>
              <a:spcAft>
                <a:spcPts val="0"/>
              </a:spcAft>
              <a:buClrTx/>
              <a:buSzTx/>
              <a:buFontTx/>
              <a:buNone/>
              <a:tabLst/>
              <a:defRPr/>
            </a:pPr>
            <a:r>
              <a:rPr kumimoji="0" lang="en-US" altLang="ko-KR"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HY견명조" pitchFamily="18" charset="-127"/>
                <a:cs typeface="+mn-cs"/>
              </a:rPr>
              <a:t>NWP Outputs</a:t>
            </a:r>
            <a:endParaRPr kumimoji="0" lang="en-US" altLang="ko-KR"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HY견명조" pitchFamily="18" charset="-127"/>
              <a:cs typeface="+mn-cs"/>
            </a:endParaRPr>
          </a:p>
        </p:txBody>
      </p:sp>
      <p:sp>
        <p:nvSpPr>
          <p:cNvPr id="92" name="직사각형 91"/>
          <p:cNvSpPr>
            <a:spLocks noChangeAspect="1"/>
          </p:cNvSpPr>
          <p:nvPr/>
        </p:nvSpPr>
        <p:spPr>
          <a:xfrm>
            <a:off x="3351435" y="3497520"/>
            <a:ext cx="4110831" cy="795601"/>
          </a:xfrm>
          <a:prstGeom prst="rect">
            <a:avLst/>
          </a:prstGeom>
          <a:solidFill>
            <a:srgbClr val="00FF00">
              <a:alpha val="38000"/>
            </a:srgbClr>
          </a:solidFill>
          <a:ln w="3175">
            <a:solidFill>
              <a:schemeClr val="tx1"/>
            </a:solidFill>
          </a:ln>
        </p:spPr>
        <p:txBody>
          <a:bodyPr/>
          <a:lstStyle/>
          <a:p>
            <a:pPr marL="166688" marR="0" lvl="0" indent="-141288" algn="ctr" defTabSz="914400" eaLnBrk="1" fontAlgn="auto" latinLnBrk="1" hangingPunct="1">
              <a:lnSpc>
                <a:spcPct val="100000"/>
              </a:lnSpc>
              <a:spcBef>
                <a:spcPct val="40000"/>
              </a:spcBef>
              <a:spcAft>
                <a:spcPts val="0"/>
              </a:spcAft>
              <a:buClrTx/>
              <a:buSzTx/>
              <a:buFontTx/>
              <a:buNone/>
              <a:tabLst/>
              <a:defRPr/>
            </a:pPr>
            <a:r>
              <a:rPr kumimoji="0" lang="en-US" altLang="ko-KR" sz="32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Century Gothic" pitchFamily="34" charset="0"/>
                <a:ea typeface="HY견명조" pitchFamily="18" charset="-127"/>
                <a:cs typeface="+mn-cs"/>
              </a:rPr>
              <a:t>AgModels</a:t>
            </a:r>
            <a:endParaRPr kumimoji="0" lang="en-US" altLang="ko-KR"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HY견명조" pitchFamily="18" charset="-127"/>
              <a:cs typeface="+mn-cs"/>
            </a:endParaRPr>
          </a:p>
        </p:txBody>
      </p:sp>
      <p:sp>
        <p:nvSpPr>
          <p:cNvPr id="93" name="AutoShape 24"/>
          <p:cNvSpPr>
            <a:spLocks noChangeArrowheads="1"/>
          </p:cNvSpPr>
          <p:nvPr/>
        </p:nvSpPr>
        <p:spPr bwMode="auto">
          <a:xfrm>
            <a:off x="5280960" y="4438998"/>
            <a:ext cx="3690894" cy="934243"/>
          </a:xfrm>
          <a:prstGeom prst="roundRect">
            <a:avLst>
              <a:gd name="adj" fmla="val 11255"/>
            </a:avLst>
          </a:prstGeom>
          <a:solidFill>
            <a:schemeClr val="accent3">
              <a:lumMod val="60000"/>
              <a:lumOff val="40000"/>
              <a:alpha val="52000"/>
            </a:schemeClr>
          </a:solidFill>
          <a:ln w="9525">
            <a:solidFill>
              <a:srgbClr val="000080"/>
            </a:solidFill>
            <a:prstDash val="sysDot"/>
            <a:round/>
            <a:headEnd/>
            <a:tailEnd/>
          </a:ln>
          <a:effectLst/>
        </p:spPr>
        <p:txBody>
          <a:bodyPr lIns="28374" tIns="14187" rIns="28374" bIns="14187" anchor="ctr" anchorCtr="1"/>
          <a:lstStyle/>
          <a:p>
            <a:pPr marL="166688" marR="0" lvl="0" indent="-141288" algn="ctr" defTabSz="914400" eaLnBrk="1" fontAlgn="auto" latinLnBrk="1" hangingPunct="1">
              <a:lnSpc>
                <a:spcPct val="55000"/>
              </a:lnSpc>
              <a:spcBef>
                <a:spcPct val="40000"/>
              </a:spcBef>
              <a:spcAft>
                <a:spcPts val="0"/>
              </a:spcAft>
              <a:buClrTx/>
              <a:buSzTx/>
              <a:buFontTx/>
              <a:buNone/>
              <a:tabLst/>
              <a:defRPr/>
            </a:pPr>
            <a:r>
              <a:rPr kumimoji="0" lang="en-US" altLang="ko-KR"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HY견명조" pitchFamily="18" charset="-127"/>
                <a:cs typeface="+mn-cs"/>
              </a:rPr>
              <a:t>Services</a:t>
            </a:r>
          </a:p>
          <a:p>
            <a:pPr marL="166688" marR="0" lvl="0" indent="-141288" algn="ctr" defTabSz="914400" eaLnBrk="1" fontAlgn="auto" latinLnBrk="1" hangingPunct="1">
              <a:lnSpc>
                <a:spcPct val="55000"/>
              </a:lnSpc>
              <a:spcBef>
                <a:spcPct val="40000"/>
              </a:spcBef>
              <a:spcAft>
                <a:spcPts val="0"/>
              </a:spcAft>
              <a:buClrTx/>
              <a:buSzTx/>
              <a:buFontTx/>
              <a:buNone/>
              <a:tabLst/>
              <a:defRPr/>
            </a:pPr>
            <a:r>
              <a:rPr kumimoji="0" lang="en-US" altLang="ko-KR"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HY견명조" pitchFamily="18" charset="-127"/>
                <a:cs typeface="+mn-cs"/>
              </a:rPr>
              <a:t>(WAMISs)</a:t>
            </a:r>
            <a:endParaRPr kumimoji="0" lang="en-US" altLang="ko-KR"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HY견명조" pitchFamily="18" charset="-127"/>
              <a:cs typeface="+mn-cs"/>
            </a:endParaRPr>
          </a:p>
        </p:txBody>
      </p:sp>
      <p:sp>
        <p:nvSpPr>
          <p:cNvPr id="89" name="AutoShape 24"/>
          <p:cNvSpPr>
            <a:spLocks noChangeArrowheads="1"/>
          </p:cNvSpPr>
          <p:nvPr/>
        </p:nvSpPr>
        <p:spPr bwMode="auto">
          <a:xfrm>
            <a:off x="1788540" y="5744188"/>
            <a:ext cx="5613402" cy="349108"/>
          </a:xfrm>
          <a:prstGeom prst="roundRect">
            <a:avLst>
              <a:gd name="adj" fmla="val 11255"/>
            </a:avLst>
          </a:prstGeom>
          <a:solidFill>
            <a:schemeClr val="tx2">
              <a:lumMod val="40000"/>
              <a:lumOff val="60000"/>
            </a:schemeClr>
          </a:solidFill>
          <a:ln w="9525">
            <a:solidFill>
              <a:srgbClr val="000080"/>
            </a:solidFill>
            <a:prstDash val="sysDot"/>
            <a:round/>
            <a:headEnd/>
            <a:tailEnd/>
          </a:ln>
          <a:effectLst/>
        </p:spPr>
        <p:txBody>
          <a:bodyPr lIns="28374" tIns="14187" rIns="28374" bIns="14187" anchor="ctr" anchorCtr="1"/>
          <a:lstStyle/>
          <a:p>
            <a:pPr marL="166688" marR="0" lvl="0" indent="-141288" algn="ctr" defTabSz="914400" eaLnBrk="1" fontAlgn="auto" latinLnBrk="1" hangingPunct="1">
              <a:lnSpc>
                <a:spcPct val="55000"/>
              </a:lnSpc>
              <a:spcBef>
                <a:spcPct val="40000"/>
              </a:spcBef>
              <a:spcAft>
                <a:spcPts val="0"/>
              </a:spcAft>
              <a:buClrTx/>
              <a:buSzTx/>
              <a:buFontTx/>
              <a:buNone/>
              <a:tabLst/>
              <a:defRPr/>
            </a:pPr>
            <a:r>
              <a:rPr kumimoji="0" lang="en-US" altLang="ko-KR" sz="1800" b="1" i="0" u="none" strike="noStrike" kern="0" cap="none" spc="0" normalizeH="0" baseline="0" noProof="0" dirty="0">
                <a:ln>
                  <a:noFill/>
                </a:ln>
                <a:solidFill>
                  <a:srgbClr val="4F81BD">
                    <a:lumMod val="50000"/>
                  </a:srgbClr>
                </a:solidFill>
                <a:effectLst/>
                <a:uLnTx/>
                <a:uFillTx/>
                <a:latin typeface="Arial Unicode MS" pitchFamily="50" charset="-127"/>
                <a:ea typeface="Arial Unicode MS" pitchFamily="50" charset="-127"/>
                <a:cs typeface="Arial Unicode MS" pitchFamily="50" charset="-127"/>
              </a:rPr>
              <a:t>Cloud Computing-KISTI</a:t>
            </a:r>
            <a:endParaRPr kumimoji="0" lang="en-US" altLang="ko-KR" sz="1050" b="1" i="0" u="none" strike="noStrike" kern="0" cap="none" spc="0" normalizeH="0" baseline="0" noProof="0" dirty="0">
              <a:ln>
                <a:noFill/>
              </a:ln>
              <a:solidFill>
                <a:srgbClr val="4F81BD">
                  <a:lumMod val="50000"/>
                </a:srgbClr>
              </a:solidFill>
              <a:effectLst/>
              <a:uLnTx/>
              <a:uFillTx/>
              <a:latin typeface="Arial Unicode MS" pitchFamily="50" charset="-127"/>
              <a:ea typeface="Arial Unicode MS" pitchFamily="50" charset="-127"/>
              <a:cs typeface="Arial Unicode MS" pitchFamily="50" charset="-127"/>
            </a:endParaRPr>
          </a:p>
        </p:txBody>
      </p:sp>
      <p:sp>
        <p:nvSpPr>
          <p:cNvPr id="94" name="Rectangle 142"/>
          <p:cNvSpPr>
            <a:spLocks noChangeArrowheads="1"/>
          </p:cNvSpPr>
          <p:nvPr/>
        </p:nvSpPr>
        <p:spPr bwMode="auto">
          <a:xfrm>
            <a:off x="107950" y="5417344"/>
            <a:ext cx="8086154" cy="326348"/>
          </a:xfrm>
          <a:prstGeom prst="rect">
            <a:avLst/>
          </a:prstGeom>
          <a:solidFill>
            <a:srgbClr val="0070C0"/>
          </a:solidFill>
          <a:ln w="3175" algn="ctr">
            <a:solidFill>
              <a:schemeClr val="tx1"/>
            </a:solidFill>
            <a:miter lim="800000"/>
            <a:headEnd/>
            <a:tailEnd/>
          </a:ln>
        </p:spPr>
        <p:txBody>
          <a:bodyPr wrap="square" lIns="79352" tIns="39676" rIns="79352" bIns="39676">
            <a:spAutoFit/>
          </a:bodyPr>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white"/>
                </a:solidFill>
                <a:effectLst/>
                <a:uLnTx/>
                <a:uFillTx/>
                <a:latin typeface="Arial" pitchFamily="34" charset="0"/>
                <a:ea typeface="바탕" pitchFamily="18" charset="-127"/>
                <a:cs typeface="Arial" pitchFamily="34" charset="0"/>
              </a:rPr>
              <a:t>DCPC-WAMIS : KMA</a:t>
            </a:r>
          </a:p>
        </p:txBody>
      </p:sp>
      <p:sp>
        <p:nvSpPr>
          <p:cNvPr id="95" name="직사각형 94"/>
          <p:cNvSpPr>
            <a:spLocks noChangeAspect="1"/>
          </p:cNvSpPr>
          <p:nvPr/>
        </p:nvSpPr>
        <p:spPr>
          <a:xfrm>
            <a:off x="4914331" y="6381328"/>
            <a:ext cx="3278639" cy="355492"/>
          </a:xfrm>
          <a:prstGeom prst="rect">
            <a:avLst/>
          </a:prstGeom>
          <a:solidFill>
            <a:srgbClr val="00FF00"/>
          </a:solidFill>
          <a:ln w="3175">
            <a:solidFill>
              <a:schemeClr val="tx1"/>
            </a:solidFill>
          </a:ln>
        </p:spPr>
        <p:txBody>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w="18415" cmpd="sng">
                  <a:solidFill>
                    <a:srgbClr val="FFFFFF"/>
                  </a:solidFill>
                  <a:prstDash val="solid"/>
                </a:ln>
                <a:solidFill>
                  <a:srgbClr val="FFFFFF"/>
                </a:solidFill>
                <a:effectLst>
                  <a:glow rad="63500">
                    <a:srgbClr val="C0504D">
                      <a:satMod val="175000"/>
                      <a:alpha val="40000"/>
                    </a:srgbClr>
                  </a:glow>
                </a:effectLst>
                <a:uLnTx/>
                <a:uFillTx/>
                <a:latin typeface="맑은 고딕"/>
                <a:ea typeface="+mn-ea"/>
                <a:cs typeface="+mn-cs"/>
              </a:rPr>
              <a:t>AgModels</a:t>
            </a:r>
            <a:r>
              <a:rPr kumimoji="0" lang="en-US" sz="1600" b="0" i="0" u="none" strike="noStrike" kern="0" cap="none" spc="0" normalizeH="0" baseline="0" noProof="0" dirty="0">
                <a:ln w="18415" cmpd="sng">
                  <a:solidFill>
                    <a:srgbClr val="FFFFFF"/>
                  </a:solidFill>
                  <a:prstDash val="solid"/>
                </a:ln>
                <a:solidFill>
                  <a:srgbClr val="FFFFFF"/>
                </a:solidFill>
                <a:effectLst>
                  <a:glow rad="63500">
                    <a:srgbClr val="C0504D">
                      <a:satMod val="175000"/>
                      <a:alpha val="40000"/>
                    </a:srgbClr>
                  </a:glow>
                </a:effectLst>
                <a:uLnTx/>
                <a:uFillTx/>
                <a:latin typeface="맑은 고딕"/>
                <a:ea typeface="+mn-ea"/>
                <a:cs typeface="+mn-cs"/>
              </a:rPr>
              <a:t> - NCAM</a:t>
            </a:r>
            <a:endParaRPr kumimoji="0" lang="en-US" altLang="ko-KR" sz="1600" b="0" i="0" u="none" strike="noStrike" kern="0" cap="none" spc="0" normalizeH="0" baseline="0" noProof="0" dirty="0">
              <a:ln w="18415" cmpd="sng">
                <a:solidFill>
                  <a:srgbClr val="FFFFFF"/>
                </a:solidFill>
                <a:prstDash val="solid"/>
              </a:ln>
              <a:solidFill>
                <a:srgbClr val="FFFFFF"/>
              </a:solidFill>
              <a:effectLst>
                <a:glow rad="63500">
                  <a:srgbClr val="C0504D">
                    <a:satMod val="175000"/>
                    <a:alpha val="40000"/>
                  </a:srgbClr>
                </a:glow>
              </a:effectLst>
              <a:uLnTx/>
              <a:uFillTx/>
              <a:latin typeface="맑은 고딕"/>
              <a:ea typeface="맑은 고딕"/>
              <a:cs typeface="+mn-cs"/>
            </a:endParaRPr>
          </a:p>
        </p:txBody>
      </p:sp>
      <p:sp>
        <p:nvSpPr>
          <p:cNvPr id="96" name="Text Box 21"/>
          <p:cNvSpPr txBox="1">
            <a:spLocks noChangeArrowheads="1"/>
          </p:cNvSpPr>
          <p:nvPr/>
        </p:nvSpPr>
        <p:spPr bwMode="auto">
          <a:xfrm>
            <a:off x="3582419" y="6048672"/>
            <a:ext cx="2663825" cy="332656"/>
          </a:xfrm>
          <a:prstGeom prst="rect">
            <a:avLst/>
          </a:prstGeom>
          <a:solidFill>
            <a:srgbClr val="00B050"/>
          </a:solidFill>
          <a:ln w="3175">
            <a:solidFill>
              <a:schemeClr val="tx2">
                <a:lumMod val="40000"/>
                <a:lumOff val="60000"/>
              </a:schemeClr>
            </a:solidFill>
            <a:miter lim="800000"/>
            <a:headEnd/>
            <a:tailEnd/>
          </a:ln>
          <a:effectLst/>
        </p:spPr>
        <p:txBody>
          <a:bodyPr lIns="79352" tIns="39676" rIns="79352" bIns="39676"/>
          <a:lstStyle/>
          <a:p>
            <a:pPr marL="0" marR="0" lvl="0" indent="0" algn="ctr" defTabSz="793750" eaLnBrk="1" fontAlgn="auto" latinLnBrk="1"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prstClr val="white"/>
                </a:solidFill>
                <a:effectLst/>
                <a:uLnTx/>
                <a:uFillTx/>
                <a:latin typeface="Arial" pitchFamily="34" charset="0"/>
                <a:ea typeface="맑은 고딕"/>
                <a:cs typeface="Arial" pitchFamily="34" charset="0"/>
              </a:rPr>
              <a:t>NWP Models - PKNU</a:t>
            </a:r>
          </a:p>
        </p:txBody>
      </p:sp>
    </p:spTree>
    <p:extLst>
      <p:ext uri="{BB962C8B-B14F-4D97-AF65-F5344CB8AC3E}">
        <p14:creationId xmlns:p14="http://schemas.microsoft.com/office/powerpoint/2010/main" val="1990523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ppt_x"/>
                                          </p:val>
                                        </p:tav>
                                        <p:tav tm="100000">
                                          <p:val>
                                            <p:strVal val="#ppt_x"/>
                                          </p:val>
                                        </p:tav>
                                      </p:tavLst>
                                    </p:anim>
                                    <p:anim calcmode="lin" valueType="num">
                                      <p:cBhvr additive="base">
                                        <p:cTn id="1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ppt_x"/>
                                          </p:val>
                                        </p:tav>
                                        <p:tav tm="100000">
                                          <p:val>
                                            <p:strVal val="#ppt_x"/>
                                          </p:val>
                                        </p:tav>
                                      </p:tavLst>
                                    </p:anim>
                                    <p:anim calcmode="lin" valueType="num">
                                      <p:cBhvr additive="base">
                                        <p:cTn id="20"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500" fill="hold"/>
                                        <p:tgtEl>
                                          <p:spTgt spid="93"/>
                                        </p:tgtEl>
                                        <p:attrNameLst>
                                          <p:attrName>ppt_x</p:attrName>
                                        </p:attrNameLst>
                                      </p:cBhvr>
                                      <p:tavLst>
                                        <p:tav tm="0">
                                          <p:val>
                                            <p:strVal val="#ppt_x"/>
                                          </p:val>
                                        </p:tav>
                                        <p:tav tm="100000">
                                          <p:val>
                                            <p:strVal val="#ppt_x"/>
                                          </p:val>
                                        </p:tav>
                                      </p:tavLst>
                                    </p:anim>
                                    <p:anim calcmode="lin" valueType="num">
                                      <p:cBhvr additive="base">
                                        <p:cTn id="26"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15"/>
          <p:cNvSpPr>
            <a:spLocks noChangeArrowheads="1"/>
          </p:cNvSpPr>
          <p:nvPr/>
        </p:nvSpPr>
        <p:spPr bwMode="auto">
          <a:xfrm>
            <a:off x="4787900" y="4262008"/>
            <a:ext cx="4284663" cy="2524554"/>
          </a:xfrm>
          <a:prstGeom prst="rect">
            <a:avLst/>
          </a:prstGeom>
          <a:solidFill>
            <a:srgbClr val="FFFF99">
              <a:alpha val="18039"/>
            </a:srgbClr>
          </a:solidFill>
          <a:ln w="38100" cap="rnd">
            <a:solidFill>
              <a:srgbClr val="FF0000"/>
            </a:solidFill>
            <a:prstDash val="sysDot"/>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endParaRPr>
          </a:p>
        </p:txBody>
      </p:sp>
      <p:sp>
        <p:nvSpPr>
          <p:cNvPr id="3082" name="Rectangle 5"/>
          <p:cNvSpPr>
            <a:spLocks noChangeArrowheads="1"/>
          </p:cNvSpPr>
          <p:nvPr/>
        </p:nvSpPr>
        <p:spPr bwMode="auto">
          <a:xfrm>
            <a:off x="1576274" y="116632"/>
            <a:ext cx="6596176" cy="378668"/>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ko-KR" sz="1800" b="1" i="0" u="none" strike="noStrike" kern="0" cap="none" spc="0" normalizeH="0" baseline="0" noProof="0" dirty="0">
                <a:ln>
                  <a:noFill/>
                </a:ln>
                <a:solidFill>
                  <a:srgbClr val="002060"/>
                </a:solidFill>
                <a:effectLst>
                  <a:outerShdw blurRad="38100" dist="38100" dir="2700000" algn="tl">
                    <a:srgbClr val="C0C0C0"/>
                  </a:outerShdw>
                </a:effectLst>
                <a:uLnTx/>
                <a:uFillTx/>
                <a:latin typeface="Verdana" pitchFamily="34" charset="0"/>
                <a:ea typeface="굴림" pitchFamily="50" charset="-127"/>
              </a:rPr>
              <a:t>JCOMM</a:t>
            </a:r>
            <a:r>
              <a:rPr kumimoji="1" lang="en-US" altLang="ko-KR" sz="1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Verdana" pitchFamily="34" charset="0"/>
                <a:ea typeface="굴림" pitchFamily="50" charset="-127"/>
              </a:rPr>
              <a:t>-GMC-WAMIS–</a:t>
            </a:r>
            <a:r>
              <a:rPr kumimoji="1" lang="en-US" altLang="ko-KR" sz="1800" b="1" i="0" u="none" strike="noStrike" kern="0" cap="none" spc="0" normalizeH="0" baseline="0" noProof="0" dirty="0">
                <a:ln>
                  <a:noFill/>
                </a:ln>
                <a:solidFill>
                  <a:srgbClr val="00B050"/>
                </a:solidFill>
                <a:effectLst>
                  <a:outerShdw blurRad="38100" dist="38100" dir="2700000" algn="tl">
                    <a:srgbClr val="C0C0C0"/>
                  </a:outerShdw>
                </a:effectLst>
                <a:uLnTx/>
                <a:uFillTx/>
                <a:latin typeface="Verdana" pitchFamily="34" charset="0"/>
                <a:ea typeface="굴림" pitchFamily="50" charset="-127"/>
              </a:rPr>
              <a:t>GEOSS</a:t>
            </a:r>
            <a:endParaRPr kumimoji="1" lang="en-GB" altLang="ko-KR" sz="1800" b="1" i="0" u="none" strike="noStrike" kern="0" cap="none" spc="0" normalizeH="0" baseline="0" noProof="0" dirty="0">
              <a:ln>
                <a:noFill/>
              </a:ln>
              <a:solidFill>
                <a:srgbClr val="00B050"/>
              </a:solidFill>
              <a:effectLst>
                <a:outerShdw blurRad="38100" dist="38100" dir="2700000" algn="tl">
                  <a:srgbClr val="C0C0C0"/>
                </a:outerShdw>
              </a:effectLst>
              <a:uLnTx/>
              <a:uFillTx/>
              <a:latin typeface="Verdana" pitchFamily="34" charset="0"/>
              <a:ea typeface="굴림" pitchFamily="50" charset="-127"/>
            </a:endParaRPr>
          </a:p>
        </p:txBody>
      </p:sp>
      <p:graphicFrame>
        <p:nvGraphicFramePr>
          <p:cNvPr id="38921" name="Object 2"/>
          <p:cNvGraphicFramePr>
            <a:graphicFrameLocks noChangeAspect="1"/>
          </p:cNvGraphicFramePr>
          <p:nvPr>
            <p:extLst/>
          </p:nvPr>
        </p:nvGraphicFramePr>
        <p:xfrm>
          <a:off x="3567113" y="620713"/>
          <a:ext cx="2538412" cy="3516312"/>
        </p:xfrm>
        <a:graphic>
          <a:graphicData uri="http://schemas.openxmlformats.org/presentationml/2006/ole">
            <mc:AlternateContent xmlns:mc="http://schemas.openxmlformats.org/markup-compatibility/2006">
              <mc:Choice xmlns:v="urn:schemas-microsoft-com:vml" Requires="v">
                <p:oleObj spid="_x0000_s3124" name="비트맵 이미지" r:id="rId3" imgW="3828571" imgH="5304762" progId="Paint.Picture">
                  <p:embed/>
                </p:oleObj>
              </mc:Choice>
              <mc:Fallback>
                <p:oleObj name="비트맵 이미지" r:id="rId3" imgW="3828571" imgH="5304762" progId="Paint.Picture">
                  <p:embed/>
                  <p:pic>
                    <p:nvPicPr>
                      <p:cNvPr id="3892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13" y="620713"/>
                        <a:ext cx="2538412" cy="3516312"/>
                      </a:xfrm>
                      <a:prstGeom prst="rect">
                        <a:avLst/>
                      </a:prstGeom>
                      <a:solidFill>
                        <a:schemeClr val="accent5">
                          <a:lumMod val="90000"/>
                        </a:schemeClr>
                      </a:solidFill>
                      <a:ln w="25400">
                        <a:solidFill>
                          <a:srgbClr val="CC99FF"/>
                        </a:solidFill>
                        <a:miter lim="800000"/>
                        <a:headEnd/>
                        <a:tailEnd/>
                      </a:ln>
                      <a:effectLst/>
                      <a:extLst/>
                    </p:spPr>
                  </p:pic>
                </p:oleObj>
              </mc:Fallback>
            </mc:AlternateContent>
          </a:graphicData>
        </a:graphic>
      </p:graphicFrame>
      <p:graphicFrame>
        <p:nvGraphicFramePr>
          <p:cNvPr id="38922" name="Object 3"/>
          <p:cNvGraphicFramePr>
            <a:graphicFrameLocks noChangeAspect="1"/>
          </p:cNvGraphicFramePr>
          <p:nvPr/>
        </p:nvGraphicFramePr>
        <p:xfrm>
          <a:off x="6089650" y="1454150"/>
          <a:ext cx="2370138" cy="2119313"/>
        </p:xfrm>
        <a:graphic>
          <a:graphicData uri="http://schemas.openxmlformats.org/presentationml/2006/ole">
            <mc:AlternateContent xmlns:mc="http://schemas.openxmlformats.org/markup-compatibility/2006">
              <mc:Choice xmlns:v="urn:schemas-microsoft-com:vml" Requires="v">
                <p:oleObj spid="_x0000_s3125" name="비트맵 이미지" r:id="rId5" imgW="4323810" imgH="4963218" progId="Paint.Picture">
                  <p:embed/>
                </p:oleObj>
              </mc:Choice>
              <mc:Fallback>
                <p:oleObj name="비트맵 이미지" r:id="rId5" imgW="4323810" imgH="4963218" progId="Paint.Picture">
                  <p:embed/>
                  <p:pic>
                    <p:nvPicPr>
                      <p:cNvPr id="3892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9650" y="1454150"/>
                        <a:ext cx="2370138" cy="211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8924" name="Group 36"/>
          <p:cNvGrpSpPr>
            <a:grpSpLocks/>
          </p:cNvGrpSpPr>
          <p:nvPr/>
        </p:nvGrpSpPr>
        <p:grpSpPr bwMode="auto">
          <a:xfrm>
            <a:off x="5664128" y="4262008"/>
            <a:ext cx="2614283" cy="2300035"/>
            <a:chOff x="3787" y="2160"/>
            <a:chExt cx="1452" cy="1633"/>
          </a:xfrm>
        </p:grpSpPr>
        <p:sp>
          <p:nvSpPr>
            <p:cNvPr id="38951" name="Oval 38"/>
            <p:cNvSpPr>
              <a:spLocks noChangeArrowheads="1"/>
            </p:cNvSpPr>
            <p:nvPr/>
          </p:nvSpPr>
          <p:spPr bwMode="auto">
            <a:xfrm>
              <a:off x="4328" y="2532"/>
              <a:ext cx="798" cy="318"/>
            </a:xfrm>
            <a:prstGeom prst="ellipse">
              <a:avLst/>
            </a:prstGeom>
            <a:gradFill rotWithShape="1">
              <a:gsLst>
                <a:gs pos="0">
                  <a:srgbClr val="30003C"/>
                </a:gs>
                <a:gs pos="100000">
                  <a:srgbClr val="CC00FF"/>
                </a:gs>
              </a:gsLst>
              <a:path path="shape">
                <a:fillToRect l="50000" t="50000" r="50000" b="50000"/>
              </a:path>
            </a:gradFill>
            <a:ln w="9525">
              <a:round/>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CC00FF"/>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srgbClr val="92D050"/>
                  </a:solidFill>
                  <a:effectLst/>
                  <a:uLnTx/>
                  <a:uFillTx/>
                  <a:latin typeface="Verdana" pitchFamily="34" charset="0"/>
                </a:rPr>
                <a:t>DCPC</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900" b="1" i="0" u="none" strike="noStrike" kern="0" cap="none" spc="0" normalizeH="0" baseline="0" noProof="0" dirty="0">
                  <a:ln>
                    <a:noFill/>
                  </a:ln>
                  <a:solidFill>
                    <a:srgbClr val="92D050"/>
                  </a:solidFill>
                  <a:effectLst/>
                  <a:uLnTx/>
                  <a:uFillTx/>
                  <a:latin typeface="Verdana" pitchFamily="34" charset="0"/>
                </a:rPr>
                <a:t> </a:t>
              </a:r>
              <a:r>
                <a:rPr kumimoji="0" lang="en-US" altLang="ko-KR" sz="1000" b="0" i="0" u="none" strike="noStrike" kern="0" cap="none" spc="0" normalizeH="0" baseline="0" noProof="0" dirty="0">
                  <a:ln>
                    <a:noFill/>
                  </a:ln>
                  <a:solidFill>
                    <a:srgbClr val="92D050"/>
                  </a:solidFill>
                  <a:effectLst/>
                  <a:uLnTx/>
                  <a:uFillTx/>
                </a:rPr>
                <a:t>Data/Production</a:t>
              </a:r>
            </a:p>
          </p:txBody>
        </p:sp>
        <p:sp>
          <p:nvSpPr>
            <p:cNvPr id="38952" name="Oval 39"/>
            <p:cNvSpPr>
              <a:spLocks noChangeArrowheads="1"/>
            </p:cNvSpPr>
            <p:nvPr/>
          </p:nvSpPr>
          <p:spPr bwMode="auto">
            <a:xfrm>
              <a:off x="3787" y="2160"/>
              <a:ext cx="1452" cy="1633"/>
            </a:xfrm>
            <a:prstGeom prst="ellipse">
              <a:avLst/>
            </a:prstGeom>
            <a:noFill/>
            <a:ln w="28575" algn="ctr">
              <a:solidFill>
                <a:srgbClr val="CCFF99"/>
              </a:solidFill>
              <a:round/>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CCFF99"/>
              </a:extrusionClr>
            </a:sp3d>
            <a:extLst>
              <a:ext uri="{909E8E84-426E-40DD-AFC4-6F175D3DCCD1}">
                <a14:hiddenFill xmlns:a14="http://schemas.microsoft.com/office/drawing/2010/main">
                  <a:solidFill>
                    <a:srgbClr val="FFFFFF"/>
                  </a:solidFill>
                </a14:hiddenFill>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ko-KR" sz="700" b="0" i="0" u="none" strike="noStrike" kern="0" cap="none" spc="0" normalizeH="0" baseline="0" noProof="0">
                <a:ln>
                  <a:noFill/>
                </a:ln>
                <a:solidFill>
                  <a:srgbClr val="FFFFCC"/>
                </a:solidFill>
                <a:effectLst/>
                <a:uLnTx/>
                <a:uFillTx/>
              </a:endParaRPr>
            </a:p>
          </p:txBody>
        </p:sp>
        <p:sp>
          <p:nvSpPr>
            <p:cNvPr id="3" name="Oval 40"/>
            <p:cNvSpPr>
              <a:spLocks noChangeArrowheads="1"/>
            </p:cNvSpPr>
            <p:nvPr/>
          </p:nvSpPr>
          <p:spPr bwMode="auto">
            <a:xfrm>
              <a:off x="4060" y="2908"/>
              <a:ext cx="727" cy="286"/>
            </a:xfrm>
            <a:prstGeom prst="ellipse">
              <a:avLst/>
            </a:prstGeom>
            <a:gradFill rotWithShape="1">
              <a:gsLst>
                <a:gs pos="0">
                  <a:schemeClr val="folHlink">
                    <a:gamma/>
                    <a:shade val="46275"/>
                    <a:invGamma/>
                  </a:schemeClr>
                </a:gs>
                <a:gs pos="100000">
                  <a:schemeClr val="folHlink"/>
                </a:gs>
              </a:gsLst>
              <a:path path="shape">
                <a:fillToRect l="50000" t="50000" r="50000" b="50000"/>
              </a:path>
            </a:gradFill>
            <a:ln w="9525" algn="ctr">
              <a:round/>
              <a:headEnd/>
              <a:tailEnd/>
            </a:ln>
            <a:effectLst/>
            <a:scene3d>
              <a:camera prst="legacyPerspectiveTopRight"/>
              <a:lightRig rig="legacyFlat3" dir="b"/>
            </a:scene3d>
            <a:sp3d extrusionH="887400" prstMaterial="legacyMatte">
              <a:bevelT w="13500" h="13500" prst="angle"/>
              <a:bevelB w="13500" h="13500" prst="angle"/>
              <a:extrusionClr>
                <a:schemeClr val="folHlink"/>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srgbClr val="FF0000"/>
                  </a:solidFill>
                  <a:effectLst/>
                  <a:uLnTx/>
                  <a:uFillTx/>
                  <a:latin typeface="Verdana" pitchFamily="34" charset="0"/>
                </a:rPr>
                <a:t>Cloud ICT</a:t>
              </a:r>
              <a:endParaRPr kumimoji="0" lang="en-US" altLang="ko-KR"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Verdan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Verdana" pitchFamily="34" charset="0"/>
                </a:rPr>
                <a:t> </a:t>
              </a:r>
              <a:r>
                <a:rPr kumimoji="0" lang="en-US" altLang="ko-KR" sz="1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Verdana" pitchFamily="34" charset="0"/>
                </a:rPr>
                <a:t>Grid Portal</a:t>
              </a:r>
              <a:endParaRPr kumimoji="0" lang="en-US" altLang="ko-KR"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900" b="0" i="0" u="none" strike="noStrike" kern="0" cap="none" spc="0" normalizeH="0" baseline="0" noProof="0" dirty="0">
                  <a:ln>
                    <a:noFill/>
                  </a:ln>
                  <a:solidFill>
                    <a:srgbClr val="FFFF00"/>
                  </a:solidFill>
                  <a:effectLst/>
                  <a:uLnTx/>
                  <a:uFillTx/>
                  <a:latin typeface="Verdana" pitchFamily="34" charset="0"/>
                </a:rPr>
                <a:t>Web Service</a:t>
              </a:r>
            </a:p>
          </p:txBody>
        </p:sp>
        <p:grpSp>
          <p:nvGrpSpPr>
            <p:cNvPr id="38954" name="Group 41"/>
            <p:cNvGrpSpPr>
              <a:grpSpLocks/>
            </p:cNvGrpSpPr>
            <p:nvPr/>
          </p:nvGrpSpPr>
          <p:grpSpPr bwMode="auto">
            <a:xfrm>
              <a:off x="4060" y="3331"/>
              <a:ext cx="771" cy="349"/>
              <a:chOff x="3697" y="2074"/>
              <a:chExt cx="771" cy="349"/>
            </a:xfrm>
          </p:grpSpPr>
          <p:sp>
            <p:nvSpPr>
              <p:cNvPr id="38955" name="Oval 42"/>
              <p:cNvSpPr>
                <a:spLocks noChangeArrowheads="1"/>
              </p:cNvSpPr>
              <p:nvPr/>
            </p:nvSpPr>
            <p:spPr bwMode="auto">
              <a:xfrm>
                <a:off x="3697" y="2074"/>
                <a:ext cx="572" cy="331"/>
              </a:xfrm>
              <a:prstGeom prst="ellipse">
                <a:avLst/>
              </a:prstGeom>
              <a:gradFill rotWithShape="1">
                <a:gsLst>
                  <a:gs pos="0">
                    <a:srgbClr val="FFFF99"/>
                  </a:gs>
                  <a:gs pos="100000">
                    <a:srgbClr val="E3E388"/>
                  </a:gs>
                </a:gsLst>
                <a:path path="shape">
                  <a:fillToRect l="50000" t="50000" r="50000" b="50000"/>
                </a:path>
              </a:gradFill>
              <a:ln w="9525">
                <a:round/>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FFFF99"/>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endParaRPr>
              </a:p>
            </p:txBody>
          </p:sp>
          <p:sp>
            <p:nvSpPr>
              <p:cNvPr id="38956" name="Text Box 43"/>
              <p:cNvSpPr txBox="1">
                <a:spLocks noChangeArrowheads="1"/>
              </p:cNvSpPr>
              <p:nvPr/>
            </p:nvSpPr>
            <p:spPr bwMode="auto">
              <a:xfrm>
                <a:off x="3747" y="2090"/>
                <a:ext cx="72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ko-KR" sz="1400" b="1" i="0" u="none" strike="noStrike" kern="0" cap="none" spc="0" normalizeH="0" baseline="0" noProof="0" dirty="0">
                    <a:ln>
                      <a:noFill/>
                    </a:ln>
                    <a:solidFill>
                      <a:srgbClr val="0051F2"/>
                    </a:solidFill>
                    <a:effectLst/>
                    <a:uLnTx/>
                    <a:uFillTx/>
                    <a:latin typeface="Verdana" pitchFamily="34" charset="0"/>
                    <a:ea typeface="굴림" pitchFamily="50" charset="-127"/>
                  </a:rPr>
                  <a:t>GISC</a:t>
                </a:r>
              </a:p>
              <a:p>
                <a:pPr marL="0" marR="0" lvl="0" indent="0" defTabSz="914400" eaLnBrk="0" fontAlgn="auto" latinLnBrk="0" hangingPunct="0">
                  <a:lnSpc>
                    <a:spcPct val="100000"/>
                  </a:lnSpc>
                  <a:spcBef>
                    <a:spcPts val="0"/>
                  </a:spcBef>
                  <a:spcAft>
                    <a:spcPts val="0"/>
                  </a:spcAft>
                  <a:buClrTx/>
                  <a:buSzTx/>
                  <a:buFontTx/>
                  <a:buNone/>
                  <a:tabLst/>
                  <a:defRPr/>
                </a:pPr>
                <a:r>
                  <a:rPr kumimoji="0" lang="en-GB" altLang="ko-KR" sz="1050" b="1" i="0" u="none" strike="noStrike" kern="0" cap="none" spc="0" normalizeH="0" baseline="0" noProof="0" dirty="0">
                    <a:ln>
                      <a:noFill/>
                    </a:ln>
                    <a:solidFill>
                      <a:srgbClr val="0051F2"/>
                    </a:solidFill>
                    <a:effectLst/>
                    <a:uLnTx/>
                    <a:uFillTx/>
                    <a:latin typeface="Verdana" pitchFamily="34" charset="0"/>
                    <a:ea typeface="굴림" pitchFamily="50" charset="-127"/>
                  </a:rPr>
                  <a:t>METASERVER</a:t>
                </a:r>
              </a:p>
            </p:txBody>
          </p:sp>
        </p:grpSp>
      </p:grpSp>
      <p:sp>
        <p:nvSpPr>
          <p:cNvPr id="2067" name="Rectangle 56"/>
          <p:cNvSpPr>
            <a:spLocks noChangeArrowheads="1"/>
          </p:cNvSpPr>
          <p:nvPr/>
        </p:nvSpPr>
        <p:spPr bwMode="auto">
          <a:xfrm>
            <a:off x="3545373" y="4196944"/>
            <a:ext cx="2599531" cy="527456"/>
          </a:xfrm>
          <a:prstGeom prst="rect">
            <a:avLst/>
          </a:prstGeom>
          <a:solidFill>
            <a:schemeClr val="accent5"/>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EF9DE"/>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Lucida Sans Unicode" pitchFamily="34" charset="0"/>
              </a:rPr>
              <a:t>GEO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Lucida Sans Unicode" pitchFamily="34" charset="0"/>
              </a:rPr>
              <a:t>Common Infrastructure</a:t>
            </a:r>
          </a:p>
        </p:txBody>
      </p:sp>
      <p:sp>
        <p:nvSpPr>
          <p:cNvPr id="38930" name="Oval 59"/>
          <p:cNvSpPr>
            <a:spLocks noChangeArrowheads="1"/>
          </p:cNvSpPr>
          <p:nvPr/>
        </p:nvSpPr>
        <p:spPr bwMode="auto">
          <a:xfrm>
            <a:off x="4862513" y="2278063"/>
            <a:ext cx="863600" cy="790575"/>
          </a:xfrm>
          <a:prstGeom prst="ellipse">
            <a:avLst/>
          </a:prstGeom>
          <a:noFill/>
          <a:ln w="19050">
            <a:solidFill>
              <a:srgbClr val="CC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endParaRPr>
          </a:p>
        </p:txBody>
      </p:sp>
      <p:sp>
        <p:nvSpPr>
          <p:cNvPr id="38931" name="Oval 60"/>
          <p:cNvSpPr>
            <a:spLocks noChangeArrowheads="1"/>
          </p:cNvSpPr>
          <p:nvPr/>
        </p:nvSpPr>
        <p:spPr bwMode="auto">
          <a:xfrm>
            <a:off x="3706813" y="981075"/>
            <a:ext cx="1152525" cy="1152525"/>
          </a:xfrm>
          <a:prstGeom prst="ellipse">
            <a:avLst/>
          </a:prstGeom>
          <a:noFill/>
          <a:ln w="28575">
            <a:solidFill>
              <a:srgbClr val="00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endParaRPr>
          </a:p>
        </p:txBody>
      </p:sp>
      <p:sp>
        <p:nvSpPr>
          <p:cNvPr id="38932" name="Oval 61"/>
          <p:cNvSpPr>
            <a:spLocks noChangeArrowheads="1"/>
          </p:cNvSpPr>
          <p:nvPr/>
        </p:nvSpPr>
        <p:spPr bwMode="auto">
          <a:xfrm>
            <a:off x="3708400" y="3068638"/>
            <a:ext cx="1008063" cy="1009650"/>
          </a:xfrm>
          <a:prstGeom prst="ellipse">
            <a:avLst/>
          </a:prstGeom>
          <a:noFill/>
          <a:ln w="28575">
            <a:solidFill>
              <a:srgbClr val="FF99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endParaRPr>
          </a:p>
        </p:txBody>
      </p:sp>
      <p:sp>
        <p:nvSpPr>
          <p:cNvPr id="38936" name="AutoShape 65"/>
          <p:cNvSpPr>
            <a:spLocks noChangeArrowheads="1"/>
          </p:cNvSpPr>
          <p:nvPr/>
        </p:nvSpPr>
        <p:spPr bwMode="auto">
          <a:xfrm flipV="1">
            <a:off x="3145631" y="5272848"/>
            <a:ext cx="816769" cy="66101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635 w 21600"/>
              <a:gd name="T13" fmla="*/ 13233 h 21600"/>
              <a:gd name="T14" fmla="*/ 18965 w 21600"/>
              <a:gd name="T15" fmla="*/ 19849 h 21600"/>
            </a:gdLst>
            <a:ahLst/>
            <a:cxnLst>
              <a:cxn ang="T8">
                <a:pos x="T0" y="T1"/>
              </a:cxn>
              <a:cxn ang="T9">
                <a:pos x="T2" y="T3"/>
              </a:cxn>
              <a:cxn ang="T10">
                <a:pos x="T4" y="T5"/>
              </a:cxn>
              <a:cxn ang="T11">
                <a:pos x="T6" y="T7"/>
              </a:cxn>
            </a:cxnLst>
            <a:rect l="T12" t="T13" r="T14" b="T15"/>
            <a:pathLst>
              <a:path w="21600" h="21600">
                <a:moveTo>
                  <a:pt x="10800" y="0"/>
                </a:moveTo>
                <a:lnTo>
                  <a:pt x="7497" y="6171"/>
                </a:lnTo>
                <a:lnTo>
                  <a:pt x="8640" y="6171"/>
                </a:lnTo>
                <a:lnTo>
                  <a:pt x="8640" y="13233"/>
                </a:lnTo>
                <a:lnTo>
                  <a:pt x="4029" y="13233"/>
                </a:lnTo>
                <a:lnTo>
                  <a:pt x="4029" y="11482"/>
                </a:lnTo>
                <a:lnTo>
                  <a:pt x="0" y="16541"/>
                </a:lnTo>
                <a:lnTo>
                  <a:pt x="4029" y="21600"/>
                </a:lnTo>
                <a:lnTo>
                  <a:pt x="4029" y="19849"/>
                </a:lnTo>
                <a:lnTo>
                  <a:pt x="17571" y="19849"/>
                </a:lnTo>
                <a:lnTo>
                  <a:pt x="17571" y="21600"/>
                </a:lnTo>
                <a:lnTo>
                  <a:pt x="21600" y="16541"/>
                </a:lnTo>
                <a:lnTo>
                  <a:pt x="17571" y="11482"/>
                </a:lnTo>
                <a:lnTo>
                  <a:pt x="17571" y="13233"/>
                </a:lnTo>
                <a:lnTo>
                  <a:pt x="12960" y="13233"/>
                </a:lnTo>
                <a:lnTo>
                  <a:pt x="12960" y="6171"/>
                </a:lnTo>
                <a:lnTo>
                  <a:pt x="14103" y="6171"/>
                </a:lnTo>
                <a:lnTo>
                  <a:pt x="10800" y="0"/>
                </a:lnTo>
                <a:close/>
              </a:path>
            </a:pathLst>
          </a:custGeom>
          <a:solidFill>
            <a:schemeClr val="accent2"/>
          </a:solidFill>
          <a:ln w="9525">
            <a:solidFill>
              <a:schemeClr val="folHlink"/>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endParaRPr>
          </a:p>
        </p:txBody>
      </p:sp>
      <p:sp>
        <p:nvSpPr>
          <p:cNvPr id="38938" name="Rectangle 79"/>
          <p:cNvSpPr>
            <a:spLocks noChangeArrowheads="1"/>
          </p:cNvSpPr>
          <p:nvPr/>
        </p:nvSpPr>
        <p:spPr bwMode="auto">
          <a:xfrm>
            <a:off x="6373813" y="2708275"/>
            <a:ext cx="1798637" cy="374650"/>
          </a:xfrm>
          <a:prstGeom prst="rect">
            <a:avLst/>
          </a:prstGeom>
          <a:solidFill>
            <a:srgbClr val="FAFEDE"/>
          </a:solidFill>
          <a:ln w="28575">
            <a:solidFill>
              <a:schemeClr val="folHlink"/>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a:ln>
                  <a:noFill/>
                </a:ln>
                <a:solidFill>
                  <a:srgbClr val="333399"/>
                </a:solidFill>
                <a:effectLst/>
                <a:uLnTx/>
                <a:uFillTx/>
                <a:latin typeface="Verdana" pitchFamily="34" charset="0"/>
              </a:rPr>
              <a:t>Impact Assessment</a:t>
            </a:r>
          </a:p>
        </p:txBody>
      </p:sp>
      <p:sp>
        <p:nvSpPr>
          <p:cNvPr id="38939" name="Rectangle 80"/>
          <p:cNvSpPr>
            <a:spLocks noChangeArrowheads="1"/>
          </p:cNvSpPr>
          <p:nvPr/>
        </p:nvSpPr>
        <p:spPr bwMode="auto">
          <a:xfrm>
            <a:off x="6373813" y="3154363"/>
            <a:ext cx="1798637" cy="419100"/>
          </a:xfrm>
          <a:prstGeom prst="rect">
            <a:avLst/>
          </a:prstGeom>
          <a:solidFill>
            <a:srgbClr val="E6FBA3"/>
          </a:solidFill>
          <a:ln w="28575">
            <a:solidFill>
              <a:schemeClr val="hlink"/>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a:ln>
                  <a:noFill/>
                </a:ln>
                <a:solidFill>
                  <a:srgbClr val="CC3300"/>
                </a:solidFill>
                <a:effectLst/>
                <a:uLnTx/>
                <a:uFillTx/>
                <a:latin typeface="Lucida Sans Unicode" pitchFamily="34" charset="0"/>
              </a:rPr>
              <a:t>Emergence Response</a:t>
            </a:r>
          </a:p>
        </p:txBody>
      </p:sp>
      <p:sp>
        <p:nvSpPr>
          <p:cNvPr id="1054" name="Rectangle 105"/>
          <p:cNvSpPr>
            <a:spLocks noChangeArrowheads="1"/>
          </p:cNvSpPr>
          <p:nvPr/>
        </p:nvSpPr>
        <p:spPr bwMode="auto">
          <a:xfrm>
            <a:off x="7355681" y="5608124"/>
            <a:ext cx="1417638" cy="536307"/>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Unicode" pitchFamily="34" charset="0"/>
              </a:rPr>
              <a:t>WAMIS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Unicode" pitchFamily="34" charset="0"/>
              </a:rPr>
              <a:t>Servers</a:t>
            </a:r>
          </a:p>
        </p:txBody>
      </p:sp>
      <p:sp>
        <p:nvSpPr>
          <p:cNvPr id="38948" name="Rectangle 115"/>
          <p:cNvSpPr>
            <a:spLocks noChangeArrowheads="1"/>
          </p:cNvSpPr>
          <p:nvPr/>
        </p:nvSpPr>
        <p:spPr bwMode="auto">
          <a:xfrm>
            <a:off x="6156325" y="1484313"/>
            <a:ext cx="2303463" cy="2520950"/>
          </a:xfrm>
          <a:prstGeom prst="rect">
            <a:avLst/>
          </a:prstGeom>
          <a:solidFill>
            <a:srgbClr val="FFFF99">
              <a:alpha val="18039"/>
            </a:srgbClr>
          </a:solidFill>
          <a:ln w="38100" cap="rnd">
            <a:solidFill>
              <a:srgbClr val="0033CC"/>
            </a:solidFill>
            <a:prstDash val="sysDot"/>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endParaRPr>
          </a:p>
        </p:txBody>
      </p:sp>
      <p:sp>
        <p:nvSpPr>
          <p:cNvPr id="55" name="Rectangle 35"/>
          <p:cNvSpPr>
            <a:spLocks noChangeArrowheads="1"/>
          </p:cNvSpPr>
          <p:nvPr/>
        </p:nvSpPr>
        <p:spPr bwMode="auto">
          <a:xfrm>
            <a:off x="7115968" y="3816350"/>
            <a:ext cx="1799431" cy="523875"/>
          </a:xfrm>
          <a:prstGeom prst="rect">
            <a:avLst/>
          </a:prstGeom>
          <a:solidFill>
            <a:srgbClr val="B9B9FF"/>
          </a:solidFill>
          <a:ln w="9525">
            <a:solidFill>
              <a:schemeClr val="accent1"/>
            </a:solid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rPr>
              <a:t>User Applications</a:t>
            </a:r>
          </a:p>
        </p:txBody>
      </p:sp>
      <p:sp>
        <p:nvSpPr>
          <p:cNvPr id="44" name="Rectangle 56"/>
          <p:cNvSpPr>
            <a:spLocks noChangeArrowheads="1"/>
          </p:cNvSpPr>
          <p:nvPr/>
        </p:nvSpPr>
        <p:spPr bwMode="auto">
          <a:xfrm>
            <a:off x="3962400" y="5194083"/>
            <a:ext cx="2145865" cy="368517"/>
          </a:xfrm>
          <a:prstGeom prst="rect">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EF9DE"/>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Lucida Sans Unicode" pitchFamily="34" charset="0"/>
              </a:rPr>
              <a:t>DCPC-WAMIS</a:t>
            </a:r>
          </a:p>
        </p:txBody>
      </p:sp>
      <p:sp>
        <p:nvSpPr>
          <p:cNvPr id="45" name="Rectangle 35"/>
          <p:cNvSpPr>
            <a:spLocks noChangeArrowheads="1"/>
          </p:cNvSpPr>
          <p:nvPr/>
        </p:nvSpPr>
        <p:spPr bwMode="auto">
          <a:xfrm>
            <a:off x="8015684" y="6324438"/>
            <a:ext cx="10568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Verdana" pitchFamily="34" charset="0"/>
              </a:rPr>
              <a:t>CAgM</a:t>
            </a:r>
            <a:endParaRPr kumimoji="0" lang="en-US" altLang="ko-KR"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Verdana" pitchFamily="34" charset="0"/>
            </a:endParaRPr>
          </a:p>
        </p:txBody>
      </p:sp>
      <p:sp>
        <p:nvSpPr>
          <p:cNvPr id="37" name="Rectangle 56"/>
          <p:cNvSpPr>
            <a:spLocks noChangeArrowheads="1"/>
          </p:cNvSpPr>
          <p:nvPr/>
        </p:nvSpPr>
        <p:spPr bwMode="auto">
          <a:xfrm>
            <a:off x="825935" y="5195248"/>
            <a:ext cx="2145865" cy="368517"/>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EF9DE"/>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Lucida Sans Unicode" pitchFamily="34" charset="0"/>
              </a:rPr>
              <a:t>DCPC-GMC</a:t>
            </a:r>
          </a:p>
        </p:txBody>
      </p:sp>
      <p:sp>
        <p:nvSpPr>
          <p:cNvPr id="38" name="Rectangle 115"/>
          <p:cNvSpPr>
            <a:spLocks noChangeArrowheads="1"/>
          </p:cNvSpPr>
          <p:nvPr/>
        </p:nvSpPr>
        <p:spPr bwMode="auto">
          <a:xfrm>
            <a:off x="457200" y="685800"/>
            <a:ext cx="2674938" cy="6038748"/>
          </a:xfrm>
          <a:prstGeom prst="rect">
            <a:avLst/>
          </a:prstGeom>
          <a:solidFill>
            <a:srgbClr val="FFFF99">
              <a:alpha val="18039"/>
            </a:srgbClr>
          </a:solidFill>
          <a:ln w="57150" cap="rnd">
            <a:solidFill>
              <a:schemeClr val="accent2"/>
            </a:solidFill>
            <a:prstDash val="sysDot"/>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rPr>
              <a:t>Data Buoy Cooperation Panel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rPr>
              <a:t>(DBCP)</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rPr>
              <a:t>Ship Observations Team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rPr>
              <a:t>(SOT)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rPr>
              <a:t>-</a:t>
            </a:r>
            <a:r>
              <a:rPr kumimoji="0" lang="en-US" altLang="zh-CN" sz="1400" b="0" i="0" u="none" strike="noStrike" kern="0" cap="none" spc="0" normalizeH="0" baseline="0" noProof="0" dirty="0">
                <a:ln>
                  <a:noFill/>
                </a:ln>
                <a:solidFill>
                  <a:sysClr val="windowText" lastClr="000000"/>
                </a:solidFill>
                <a:effectLst/>
                <a:uLnTx/>
                <a:uFillTx/>
              </a:rPr>
              <a:t>Ship of Opportunity </a:t>
            </a:r>
            <a:r>
              <a:rPr kumimoji="0" lang="en-US" altLang="zh-CN" sz="1400" b="0" i="0" u="none" strike="noStrike" kern="0" cap="none" spc="0" normalizeH="0" baseline="0" noProof="0" dirty="0" err="1">
                <a:ln>
                  <a:noFill/>
                </a:ln>
                <a:solidFill>
                  <a:sysClr val="windowText" lastClr="000000"/>
                </a:solidFill>
                <a:effectLst/>
                <a:uLnTx/>
                <a:uFillTx/>
              </a:rPr>
              <a:t>Programme</a:t>
            </a:r>
            <a:r>
              <a:rPr kumimoji="0" lang="en-US" altLang="zh-CN" sz="1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rPr>
              <a:t> (SOOP)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rPr>
              <a:t>-</a:t>
            </a:r>
            <a:r>
              <a:rPr kumimoji="0" lang="en-US" altLang="zh-CN" sz="1400" b="0" i="0" u="none" strike="noStrike" kern="0" cap="none" spc="0" normalizeH="0" baseline="0" noProof="0" dirty="0">
                <a:ln>
                  <a:noFill/>
                </a:ln>
                <a:solidFill>
                  <a:sysClr val="windowText" lastClr="000000"/>
                </a:solidFill>
                <a:effectLst/>
                <a:uLnTx/>
                <a:uFillTx/>
              </a:rPr>
              <a:t>Voluntary Observing Ships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rPr>
              <a:t> (VOS)</a:t>
            </a: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rPr>
              <a:t>-</a:t>
            </a:r>
            <a:r>
              <a:rPr kumimoji="0" lang="en-US" altLang="zh-CN" sz="1400" b="0" i="0" u="none" strike="noStrike" kern="0" cap="none" spc="0" normalizeH="0" baseline="0" noProof="0" dirty="0">
                <a:ln>
                  <a:noFill/>
                </a:ln>
                <a:solidFill>
                  <a:sysClr val="windowText" lastClr="000000"/>
                </a:solidFill>
                <a:effectLst/>
                <a:uLnTx/>
                <a:uFillTx/>
              </a:rPr>
              <a:t>Automated Shipboard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rPr>
              <a:t> </a:t>
            </a:r>
            <a:r>
              <a:rPr kumimoji="0" lang="en-US" altLang="zh-CN" sz="1400" b="0" i="0" u="none" strike="noStrike" kern="0" cap="none" spc="0" normalizeH="0" baseline="0" noProof="0" dirty="0" err="1">
                <a:ln>
                  <a:noFill/>
                </a:ln>
                <a:solidFill>
                  <a:sysClr val="windowText" lastClr="000000"/>
                </a:solidFill>
                <a:effectLst/>
                <a:uLnTx/>
                <a:uFillTx/>
              </a:rPr>
              <a:t>Aerological</a:t>
            </a:r>
            <a:r>
              <a:rPr kumimoji="0" lang="en-US" altLang="zh-CN" sz="1400" b="0" i="0" u="none" strike="noStrike" kern="0" cap="none" spc="0" normalizeH="0" baseline="0" noProof="0" dirty="0">
                <a:ln>
                  <a:noFill/>
                </a:ln>
                <a:solidFill>
                  <a:sysClr val="windowText" lastClr="000000"/>
                </a:solidFill>
                <a:effectLst/>
                <a:uLnTx/>
                <a:uFillTx/>
              </a:rPr>
              <a:t> </a:t>
            </a:r>
            <a:r>
              <a:rPr kumimoji="0" lang="en-US" altLang="zh-CN" sz="1400" b="0" i="0" u="none" strike="noStrike" kern="0" cap="none" spc="0" normalizeH="0" baseline="0" noProof="0" dirty="0" err="1">
                <a:ln>
                  <a:noFill/>
                </a:ln>
                <a:solidFill>
                  <a:sysClr val="windowText" lastClr="000000"/>
                </a:solidFill>
                <a:effectLst/>
                <a:uLnTx/>
                <a:uFillTx/>
              </a:rPr>
              <a:t>Programme</a:t>
            </a:r>
            <a:r>
              <a:rPr kumimoji="0" lang="en-US" altLang="zh-CN" sz="1400" b="0" i="0" u="none" strike="noStrike" kern="0" cap="none" spc="0" normalizeH="0" baseline="0" noProof="0" dirty="0">
                <a:ln>
                  <a:noFill/>
                </a:ln>
                <a:solidFill>
                  <a:sysClr val="windowText" lastClr="000000"/>
                </a:solidFill>
                <a:effectLst/>
                <a:uLnTx/>
                <a:uFillTx/>
              </a:rPr>
              <a:t> (ASAP)</a:t>
            </a: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err="1">
                <a:ln>
                  <a:noFill/>
                </a:ln>
                <a:solidFill>
                  <a:sysClr val="windowText" lastClr="000000"/>
                </a:solidFill>
                <a:effectLst/>
                <a:uLnTx/>
                <a:uFillTx/>
              </a:rPr>
              <a:t>OceanSITES</a:t>
            </a:r>
            <a:r>
              <a:rPr kumimoji="0" lang="en-US" altLang="zh-CN" sz="1400" b="0" i="0" u="none" strike="noStrike" kern="0" cap="none" spc="0" normalizeH="0" baseline="0" noProof="0" dirty="0">
                <a:ln>
                  <a:noFill/>
                </a:ln>
                <a:solidFill>
                  <a:sysClr val="windowText" lastClr="000000"/>
                </a:solidFill>
                <a:effectLst/>
                <a:uLnTx/>
                <a:uFillTx/>
              </a:rPr>
              <a:t> Deep Ocean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rPr>
              <a:t>Times-series and Reference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rPr>
              <a:t>Station network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rPr>
              <a:t>Argo network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rPr>
              <a:t>sub-surface profiling floats</a:t>
            </a: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ko-KR"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dirty="0">
              <a:ln>
                <a:noFill/>
              </a:ln>
              <a:solidFill>
                <a:srgbClr val="000000"/>
              </a:solidFill>
              <a:effectLst/>
              <a:uLnTx/>
              <a:uFillTx/>
            </a:endParaRPr>
          </a:p>
        </p:txBody>
      </p:sp>
      <p:sp>
        <p:nvSpPr>
          <p:cNvPr id="39" name="Rectangle 35"/>
          <p:cNvSpPr>
            <a:spLocks noChangeArrowheads="1"/>
          </p:cNvSpPr>
          <p:nvPr/>
        </p:nvSpPr>
        <p:spPr bwMode="auto">
          <a:xfrm>
            <a:off x="958938" y="4777791"/>
            <a:ext cx="1799431" cy="307777"/>
          </a:xfrm>
          <a:prstGeom prst="rect">
            <a:avLst/>
          </a:prstGeom>
          <a:solidFill>
            <a:schemeClr val="accent2"/>
          </a:solidFill>
          <a:ln w="9525">
            <a:solidFill>
              <a:schemeClr val="accent1"/>
            </a:solid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rPr>
              <a:t>JCOMMOPS</a:t>
            </a:r>
          </a:p>
        </p:txBody>
      </p:sp>
      <p:sp>
        <p:nvSpPr>
          <p:cNvPr id="40" name="Rectangle 35"/>
          <p:cNvSpPr>
            <a:spLocks noChangeArrowheads="1"/>
          </p:cNvSpPr>
          <p:nvPr/>
        </p:nvSpPr>
        <p:spPr bwMode="auto">
          <a:xfrm>
            <a:off x="457200" y="6177478"/>
            <a:ext cx="140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Verdana" pitchFamily="34" charset="0"/>
              </a:rPr>
              <a:t>JCOMM</a:t>
            </a:r>
          </a:p>
        </p:txBody>
      </p:sp>
      <p:sp>
        <p:nvSpPr>
          <p:cNvPr id="41" name="Line 66"/>
          <p:cNvSpPr>
            <a:spLocks noChangeShapeType="1"/>
          </p:cNvSpPr>
          <p:nvPr/>
        </p:nvSpPr>
        <p:spPr bwMode="auto">
          <a:xfrm flipH="1">
            <a:off x="4787900" y="4777791"/>
            <a:ext cx="0" cy="416292"/>
          </a:xfrm>
          <a:prstGeom prst="line">
            <a:avLst/>
          </a:prstGeom>
          <a:noFill/>
          <a:ln w="38100">
            <a:solidFill>
              <a:srgbClr val="0066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endParaRPr>
          </a:p>
        </p:txBody>
      </p:sp>
      <p:sp>
        <p:nvSpPr>
          <p:cNvPr id="43" name="Rectangle 56"/>
          <p:cNvSpPr>
            <a:spLocks noChangeArrowheads="1"/>
          </p:cNvSpPr>
          <p:nvPr/>
        </p:nvSpPr>
        <p:spPr bwMode="auto">
          <a:xfrm>
            <a:off x="2044703" y="5911119"/>
            <a:ext cx="3249610" cy="607129"/>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EF9DE"/>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Unicode" pitchFamily="34" charset="0"/>
              </a:rPr>
              <a:t>Science DMZ</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Sans Unicode" pitchFamily="34" charset="0"/>
              </a:rPr>
              <a:t>Mutual Backup</a:t>
            </a:r>
          </a:p>
        </p:txBody>
      </p:sp>
    </p:spTree>
    <p:extLst>
      <p:ext uri="{BB962C8B-B14F-4D97-AF65-F5344CB8AC3E}">
        <p14:creationId xmlns:p14="http://schemas.microsoft.com/office/powerpoint/2010/main" val="1164463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2006600"/>
            <a:ext cx="4333212" cy="425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874" y="4076700"/>
            <a:ext cx="3155176" cy="271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바닥글 개체 틀 1"/>
          <p:cNvSpPr txBox="1">
            <a:spLocks/>
          </p:cNvSpPr>
          <p:nvPr/>
        </p:nvSpPr>
        <p:spPr bwMode="auto">
          <a:xfrm>
            <a:off x="634741" y="147633"/>
            <a:ext cx="5766059"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latinLnBrk="0">
              <a:spcBef>
                <a:spcPct val="0"/>
              </a:spcBef>
              <a:spcAft>
                <a:spcPct val="0"/>
              </a:spcAft>
              <a:defRPr kumimoji="0" sz="1400" b="1" kern="1200">
                <a:solidFill>
                  <a:srgbClr val="0033CC"/>
                </a:solidFill>
                <a:latin typeface="Arial" charset="0"/>
                <a:ea typeface="+mn-ea"/>
                <a:cs typeface="+mn-cs"/>
              </a:defRPr>
            </a:lvl1pPr>
            <a:lvl2pPr marL="457200" algn="l" rtl="0" fontAlgn="base">
              <a:spcBef>
                <a:spcPct val="0"/>
              </a:spcBef>
              <a:spcAft>
                <a:spcPct val="0"/>
              </a:spcAft>
              <a:defRPr kumimoji="1" sz="2000" kern="1200">
                <a:solidFill>
                  <a:schemeClr val="tx1"/>
                </a:solidFill>
                <a:latin typeface="Arial" charset="0"/>
                <a:ea typeface="굴림" pitchFamily="34" charset="-127"/>
                <a:cs typeface="Arial" charset="0"/>
              </a:defRPr>
            </a:lvl2pPr>
            <a:lvl3pPr marL="914400" algn="l" rtl="0" fontAlgn="base">
              <a:spcBef>
                <a:spcPct val="0"/>
              </a:spcBef>
              <a:spcAft>
                <a:spcPct val="0"/>
              </a:spcAft>
              <a:defRPr kumimoji="1" sz="2000" kern="1200">
                <a:solidFill>
                  <a:schemeClr val="tx1"/>
                </a:solidFill>
                <a:latin typeface="Arial" charset="0"/>
                <a:ea typeface="굴림" pitchFamily="34" charset="-127"/>
                <a:cs typeface="Arial" charset="0"/>
              </a:defRPr>
            </a:lvl3pPr>
            <a:lvl4pPr marL="1371600" algn="l" rtl="0" fontAlgn="base">
              <a:spcBef>
                <a:spcPct val="0"/>
              </a:spcBef>
              <a:spcAft>
                <a:spcPct val="0"/>
              </a:spcAft>
              <a:defRPr kumimoji="1" sz="2000" kern="1200">
                <a:solidFill>
                  <a:schemeClr val="tx1"/>
                </a:solidFill>
                <a:latin typeface="Arial" charset="0"/>
                <a:ea typeface="굴림" pitchFamily="34" charset="-127"/>
                <a:cs typeface="Arial" charset="0"/>
              </a:defRPr>
            </a:lvl4pPr>
            <a:lvl5pPr marL="1828800" algn="l" rtl="0" fontAlgn="base">
              <a:spcBef>
                <a:spcPct val="0"/>
              </a:spcBef>
              <a:spcAft>
                <a:spcPct val="0"/>
              </a:spcAft>
              <a:defRPr kumimoji="1" sz="2000" kern="1200">
                <a:solidFill>
                  <a:schemeClr val="tx1"/>
                </a:solidFill>
                <a:latin typeface="Arial" charset="0"/>
                <a:ea typeface="굴림" pitchFamily="34" charset="-127"/>
                <a:cs typeface="Arial" charset="0"/>
              </a:defRPr>
            </a:lvl5pPr>
            <a:lvl6pPr marL="2286000" algn="l" defTabSz="914400" rtl="0" eaLnBrk="1" latinLnBrk="0" hangingPunct="1">
              <a:defRPr kumimoji="1" sz="2000" kern="1200">
                <a:solidFill>
                  <a:schemeClr val="tx1"/>
                </a:solidFill>
                <a:latin typeface="Arial" charset="0"/>
                <a:ea typeface="굴림" pitchFamily="34" charset="-127"/>
                <a:cs typeface="Arial" charset="0"/>
              </a:defRPr>
            </a:lvl6pPr>
            <a:lvl7pPr marL="2743200" algn="l" defTabSz="914400" rtl="0" eaLnBrk="1" latinLnBrk="0" hangingPunct="1">
              <a:defRPr kumimoji="1" sz="2000" kern="1200">
                <a:solidFill>
                  <a:schemeClr val="tx1"/>
                </a:solidFill>
                <a:latin typeface="Arial" charset="0"/>
                <a:ea typeface="굴림" pitchFamily="34" charset="-127"/>
                <a:cs typeface="Arial" charset="0"/>
              </a:defRPr>
            </a:lvl7pPr>
            <a:lvl8pPr marL="3200400" algn="l" defTabSz="914400" rtl="0" eaLnBrk="1" latinLnBrk="0" hangingPunct="1">
              <a:defRPr kumimoji="1" sz="2000" kern="1200">
                <a:solidFill>
                  <a:schemeClr val="tx1"/>
                </a:solidFill>
                <a:latin typeface="Arial" charset="0"/>
                <a:ea typeface="굴림" pitchFamily="34" charset="-127"/>
                <a:cs typeface="Arial" charset="0"/>
              </a:defRPr>
            </a:lvl8pPr>
            <a:lvl9pPr marL="3657600" algn="l" defTabSz="914400" rtl="0" eaLnBrk="1" latinLnBrk="0" hangingPunct="1">
              <a:defRPr kumimoji="1" sz="2000" kern="1200">
                <a:solidFill>
                  <a:schemeClr val="tx1"/>
                </a:solidFill>
                <a:latin typeface="Arial" charset="0"/>
                <a:ea typeface="굴림" pitchFamily="34" charset="-127"/>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Arial" charset="0"/>
                <a:ea typeface="+mn-ea"/>
                <a:cs typeface="+mn-cs"/>
              </a:rPr>
              <a:t>GIS </a:t>
            </a:r>
            <a:r>
              <a:rPr kumimoji="0" lang="en-US" sz="3200" b="1" i="0" u="none" strike="noStrike" kern="1200" cap="none" spc="0" normalizeH="0" baseline="0" noProof="0" dirty="0" err="1">
                <a:ln>
                  <a:noFill/>
                </a:ln>
                <a:solidFill>
                  <a:srgbClr val="0033CC"/>
                </a:solidFill>
                <a:effectLst>
                  <a:outerShdw blurRad="38100" dist="38100" dir="2700000" algn="tl">
                    <a:srgbClr val="000000">
                      <a:alpha val="43137"/>
                    </a:srgbClr>
                  </a:outerShdw>
                </a:effectLst>
                <a:uLnTx/>
                <a:uFillTx/>
                <a:latin typeface="Arial" charset="0"/>
                <a:ea typeface="+mn-ea"/>
                <a:cs typeface="+mn-cs"/>
              </a:rPr>
              <a:t>OnLine</a:t>
            </a:r>
            <a:endParaRPr kumimoji="0" lang="en-US" sz="3200" b="1"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Arial" charset="0"/>
              <a:ea typeface="+mn-ea"/>
              <a:cs typeface="+mn-cs"/>
            </a:endParaRPr>
          </a:p>
        </p:txBody>
      </p:sp>
      <p:pic>
        <p:nvPicPr>
          <p:cNvPr id="3" name="그림 2"/>
          <p:cNvPicPr>
            <a:picLocks noChangeAspect="1"/>
          </p:cNvPicPr>
          <p:nvPr/>
        </p:nvPicPr>
        <p:blipFill>
          <a:blip r:embed="rId4"/>
          <a:stretch>
            <a:fillRect/>
          </a:stretch>
        </p:blipFill>
        <p:spPr>
          <a:xfrm>
            <a:off x="4541274" y="266700"/>
            <a:ext cx="4083357" cy="3162300"/>
          </a:xfrm>
          <a:prstGeom prst="rect">
            <a:avLst/>
          </a:prstGeom>
        </p:spPr>
      </p:pic>
    </p:spTree>
    <p:extLst>
      <p:ext uri="{BB962C8B-B14F-4D97-AF65-F5344CB8AC3E}">
        <p14:creationId xmlns:p14="http://schemas.microsoft.com/office/powerpoint/2010/main" val="30989435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5"/>
          <p:cNvSpPr txBox="1">
            <a:spLocks noChangeArrowheads="1"/>
          </p:cNvSpPr>
          <p:nvPr/>
        </p:nvSpPr>
        <p:spPr bwMode="auto">
          <a:xfrm>
            <a:off x="4826000" y="6243638"/>
            <a:ext cx="635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algn="ctr" defTabSz="914400" eaLnBrk="1" fontAlgn="auto" latinLnBrk="0" hangingPunct="1">
              <a:lnSpc>
                <a:spcPct val="100000"/>
              </a:lnSpc>
              <a:spcBef>
                <a:spcPct val="75000"/>
              </a:spcBef>
              <a:spcAft>
                <a:spcPts val="0"/>
              </a:spcAft>
              <a:buClrTx/>
              <a:buSzTx/>
              <a:buFontTx/>
              <a:buNone/>
              <a:tabLst/>
              <a:defRPr/>
            </a:pPr>
            <a:fld id="{5CF00EB7-FB31-4F12-A4A4-251EC6CD5332}" type="slidenum">
              <a:rPr kumimoji="0" lang="en-US" altLang="ko-KR" sz="900" b="0" i="0" u="none" strike="noStrike" kern="0" cap="none" spc="0" normalizeH="0" baseline="0" noProof="0" smtClean="0">
                <a:ln>
                  <a:noFill/>
                </a:ln>
                <a:solidFill>
                  <a:srgbClr val="292929"/>
                </a:solidFill>
                <a:effectLst/>
                <a:uLnTx/>
                <a:uFillTx/>
                <a:latin typeface="Arial" panose="020B0604020202020204" pitchFamily="34" charset="0"/>
                <a:ea typeface="굴림" panose="020B0600000101010101" pitchFamily="50" charset="-127"/>
              </a:rPr>
              <a:pPr marL="0" marR="0" lvl="0" indent="0" algn="ctr" defTabSz="914400" eaLnBrk="1" fontAlgn="auto" latinLnBrk="0" hangingPunct="1">
                <a:lnSpc>
                  <a:spcPct val="100000"/>
                </a:lnSpc>
                <a:spcBef>
                  <a:spcPct val="75000"/>
                </a:spcBef>
                <a:spcAft>
                  <a:spcPts val="0"/>
                </a:spcAft>
                <a:buClrTx/>
                <a:buSzTx/>
                <a:buFontTx/>
                <a:buNone/>
                <a:tabLst/>
                <a:defRPr/>
              </a:pPr>
              <a:t>16</a:t>
            </a:fld>
            <a:endParaRPr kumimoji="0" lang="en-US" altLang="ko-KR" sz="900" b="0" i="0" u="none" strike="noStrike" kern="0" cap="none" spc="0" normalizeH="0" baseline="0" noProof="0">
              <a:ln>
                <a:noFill/>
              </a:ln>
              <a:solidFill>
                <a:srgbClr val="292929"/>
              </a:solidFill>
              <a:effectLst/>
              <a:uLnTx/>
              <a:uFillTx/>
              <a:latin typeface="Arial" panose="020B0604020202020204" pitchFamily="34" charset="0"/>
              <a:ea typeface="굴림" panose="020B0600000101010101" pitchFamily="50" charset="-127"/>
            </a:endParaRPr>
          </a:p>
        </p:txBody>
      </p:sp>
      <p:sp>
        <p:nvSpPr>
          <p:cNvPr id="25603" name="Rectangle 3"/>
          <p:cNvSpPr>
            <a:spLocks noChangeArrowheads="1"/>
          </p:cNvSpPr>
          <p:nvPr/>
        </p:nvSpPr>
        <p:spPr bwMode="auto">
          <a:xfrm>
            <a:off x="6626225" y="1341438"/>
            <a:ext cx="2193925" cy="4895850"/>
          </a:xfrm>
          <a:prstGeom prst="rect">
            <a:avLst/>
          </a:prstGeom>
          <a:solidFill>
            <a:srgbClr val="CC99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C99FF"/>
            </a:extrusionClr>
            <a:contourClr>
              <a:srgbClr val="CC99FF"/>
            </a:contourClr>
          </a:sp3d>
        </p:spPr>
        <p:txBody>
          <a:bodyPr wrap="none" anchor="ctr">
            <a:flatTx/>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ko-KR" altLang="en-US" sz="1800" b="0" i="0" u="none" strike="noStrike" kern="0" cap="none" spc="0" normalizeH="0" baseline="0" noProof="0">
              <a:ln>
                <a:noFill/>
              </a:ln>
              <a:solidFill>
                <a:schemeClr val="tx1"/>
              </a:solidFill>
              <a:effectLst/>
              <a:uLnTx/>
              <a:uFillTx/>
              <a:latin typeface="Georgia" panose="02040502050405020303" pitchFamily="18" charset="0"/>
              <a:ea typeface="굴림" panose="020B0600000101010101" pitchFamily="50" charset="-127"/>
            </a:endParaRPr>
          </a:p>
        </p:txBody>
      </p:sp>
      <p:sp>
        <p:nvSpPr>
          <p:cNvPr id="25604" name="Rectangle 4"/>
          <p:cNvSpPr>
            <a:spLocks noChangeArrowheads="1"/>
          </p:cNvSpPr>
          <p:nvPr/>
        </p:nvSpPr>
        <p:spPr bwMode="auto">
          <a:xfrm>
            <a:off x="4411663" y="1343025"/>
            <a:ext cx="2193925" cy="4895850"/>
          </a:xfrm>
          <a:prstGeom prst="rect">
            <a:avLst/>
          </a:prstGeom>
          <a:solidFill>
            <a:schemeClr val="accent2"/>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ko-KR" altLang="en-US" sz="1800" b="0" i="0" u="none" strike="noStrike" kern="0" cap="none" spc="0" normalizeH="0" baseline="0" noProof="0">
              <a:ln>
                <a:noFill/>
              </a:ln>
              <a:solidFill>
                <a:schemeClr val="tx1"/>
              </a:solidFill>
              <a:effectLst/>
              <a:uLnTx/>
              <a:uFillTx/>
              <a:latin typeface="Georgia" panose="02040502050405020303" pitchFamily="18" charset="0"/>
              <a:ea typeface="굴림" panose="020B0600000101010101" pitchFamily="50" charset="-127"/>
            </a:endParaRPr>
          </a:p>
        </p:txBody>
      </p:sp>
      <p:pic>
        <p:nvPicPr>
          <p:cNvPr id="25605" name="Picture 6" descr="topology_img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688" y="1474788"/>
            <a:ext cx="1793875" cy="1435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6" name="Picture 8" descr="map"/>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688" y="3059113"/>
            <a:ext cx="1793875" cy="1439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7" name="Picture 9" descr="network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4654550"/>
            <a:ext cx="1793875"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8" name="Picture 12" descr="슬라이드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175" y="1485900"/>
            <a:ext cx="1751013" cy="1436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9" name="Picture 13" descr="DSC000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1175" y="4659313"/>
            <a:ext cx="993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descr="DSC000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4288" y="4656138"/>
            <a:ext cx="993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descr="img_1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1175" y="3074988"/>
            <a:ext cx="1763713" cy="1435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6"/>
          <p:cNvSpPr txBox="1">
            <a:spLocks noChangeArrowheads="1"/>
          </p:cNvSpPr>
          <p:nvPr/>
        </p:nvSpPr>
        <p:spPr bwMode="auto">
          <a:xfrm>
            <a:off x="7473950" y="2566988"/>
            <a:ext cx="1196975" cy="40005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 typeface="Wingdings" pitchFamily="2" charset="2"/>
              <a:buNone/>
              <a:tabLst/>
              <a:defRPr/>
            </a:pPr>
            <a:r>
              <a:rPr kumimoji="0" lang="en-US" altLang="ko-KR" sz="1000" b="0" i="0" u="none" strike="noStrike" kern="0" cap="none" spc="0" normalizeH="0" baseline="0" noProof="0">
                <a:ln>
                  <a:noFill/>
                </a:ln>
                <a:solidFill>
                  <a:schemeClr val="accent2"/>
                </a:solidFill>
                <a:effectLst>
                  <a:outerShdw blurRad="38100" dist="38100" dir="2700000" algn="tl">
                    <a:srgbClr val="000000"/>
                  </a:outerShdw>
                </a:effectLst>
                <a:uLnTx/>
                <a:uFillTx/>
              </a:rPr>
              <a:t>uMeteo-K testbed</a:t>
            </a:r>
          </a:p>
        </p:txBody>
      </p:sp>
      <p:sp>
        <p:nvSpPr>
          <p:cNvPr id="15" name="Text Box 17"/>
          <p:cNvSpPr txBox="1">
            <a:spLocks noChangeArrowheads="1"/>
          </p:cNvSpPr>
          <p:nvPr/>
        </p:nvSpPr>
        <p:spPr bwMode="auto">
          <a:xfrm>
            <a:off x="7658100" y="4090988"/>
            <a:ext cx="930275" cy="400050"/>
          </a:xfrm>
          <a:prstGeom prst="rect">
            <a:avLst/>
          </a:prstGeom>
          <a:solidFill>
            <a:schemeClr val="bg1"/>
          </a:solid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 typeface="Wingdings" pitchFamily="2" charset="2"/>
              <a:buNone/>
              <a:tabLst/>
              <a:defRPr/>
            </a:pPr>
            <a:r>
              <a:rPr kumimoji="0" lang="en-US" altLang="ko-KR" sz="1000" b="0" i="0" u="none" strike="noStrike" kern="0" cap="none" spc="0" normalizeH="0" baseline="0" noProof="0">
                <a:ln>
                  <a:noFill/>
                </a:ln>
                <a:solidFill>
                  <a:schemeClr val="accent2"/>
                </a:solidFill>
                <a:effectLst>
                  <a:outerShdw blurRad="38100" dist="38100" dir="2700000" algn="tl">
                    <a:srgbClr val="C0C0C0"/>
                  </a:outerShdw>
                </a:effectLst>
                <a:uLnTx/>
                <a:uFillTx/>
              </a:rPr>
              <a:t>KISTI Cluster</a:t>
            </a:r>
          </a:p>
        </p:txBody>
      </p:sp>
      <p:sp>
        <p:nvSpPr>
          <p:cNvPr id="16" name="Text Box 18"/>
          <p:cNvSpPr txBox="1">
            <a:spLocks noChangeArrowheads="1"/>
          </p:cNvSpPr>
          <p:nvPr/>
        </p:nvSpPr>
        <p:spPr bwMode="auto">
          <a:xfrm>
            <a:off x="7869238" y="5686425"/>
            <a:ext cx="742950" cy="400050"/>
          </a:xfrm>
          <a:prstGeom prst="rect">
            <a:avLst/>
          </a:prstGeom>
          <a:solidFill>
            <a:schemeClr val="bg1"/>
          </a:solid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 typeface="Wingdings" pitchFamily="2" charset="2"/>
              <a:buNone/>
              <a:tabLst/>
              <a:defRPr/>
            </a:pPr>
            <a:r>
              <a:rPr kumimoji="0" lang="en-US" altLang="ko-KR" sz="1000" b="0" i="0" u="none" strike="noStrike" kern="0" cap="none" spc="0" normalizeH="0" baseline="0" noProof="0">
                <a:ln>
                  <a:noFill/>
                </a:ln>
                <a:solidFill>
                  <a:schemeClr val="accent2"/>
                </a:solidFill>
                <a:effectLst>
                  <a:outerShdw blurRad="38100" dist="38100" dir="2700000" algn="tl">
                    <a:srgbClr val="C0C0C0"/>
                  </a:outerShdw>
                </a:effectLst>
                <a:uLnTx/>
                <a:uFillTx/>
              </a:rPr>
              <a:t>KT Cluster</a:t>
            </a:r>
          </a:p>
        </p:txBody>
      </p:sp>
      <p:sp>
        <p:nvSpPr>
          <p:cNvPr id="25615" name="Rectangle 19"/>
          <p:cNvSpPr>
            <a:spLocks noChangeArrowheads="1"/>
          </p:cNvSpPr>
          <p:nvPr/>
        </p:nvSpPr>
        <p:spPr bwMode="auto">
          <a:xfrm>
            <a:off x="6862763" y="4508500"/>
            <a:ext cx="1763712" cy="1436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ko-KR" altLang="en-US" sz="1800" b="0" i="0" u="none" strike="noStrike" kern="0" cap="none" spc="0" normalizeH="0" baseline="0" noProof="0">
              <a:ln>
                <a:noFill/>
              </a:ln>
              <a:solidFill>
                <a:schemeClr val="tx1"/>
              </a:solidFill>
              <a:effectLst/>
              <a:uLnTx/>
              <a:uFillTx/>
              <a:latin typeface="Georgia" panose="02040502050405020303" pitchFamily="18" charset="0"/>
              <a:ea typeface="굴림" panose="020B0600000101010101" pitchFamily="50" charset="-127"/>
            </a:endParaRPr>
          </a:p>
        </p:txBody>
      </p:sp>
      <p:sp>
        <p:nvSpPr>
          <p:cNvPr id="25616" name="Text Box 25"/>
          <p:cNvSpPr txBox="1">
            <a:spLocks noChangeArrowheads="1"/>
          </p:cNvSpPr>
          <p:nvPr/>
        </p:nvSpPr>
        <p:spPr bwMode="auto">
          <a:xfrm>
            <a:off x="4619625" y="1836738"/>
            <a:ext cx="75882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en-US" altLang="ko-KR" sz="900" b="0" i="0" u="none" strike="noStrike" kern="0" cap="none" spc="0" normalizeH="0" baseline="0" noProof="0">
                <a:ln>
                  <a:noFill/>
                </a:ln>
                <a:solidFill>
                  <a:srgbClr val="003399"/>
                </a:solidFill>
                <a:effectLst/>
                <a:uLnTx/>
                <a:uFillTx/>
                <a:latin typeface="Century Gothic" panose="020B0502020202020204" pitchFamily="34" charset="0"/>
                <a:ea typeface="굴림" panose="020B0600000101010101" pitchFamily="50" charset="-127"/>
              </a:rPr>
              <a:t>KOREN</a:t>
            </a:r>
          </a:p>
        </p:txBody>
      </p:sp>
      <p:pic>
        <p:nvPicPr>
          <p:cNvPr id="25617" name="Picture 26" descr="map"/>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688" y="3070225"/>
            <a:ext cx="1793875" cy="1439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18" name="Text Box 27"/>
          <p:cNvSpPr txBox="1">
            <a:spLocks noChangeArrowheads="1"/>
          </p:cNvSpPr>
          <p:nvPr/>
        </p:nvSpPr>
        <p:spPr bwMode="auto">
          <a:xfrm>
            <a:off x="4610100" y="4770438"/>
            <a:ext cx="5619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en-US" altLang="ko-KR" sz="1000" b="0" i="0" u="none" strike="noStrike" kern="0" cap="none" spc="0" normalizeH="0" baseline="0" noProof="0">
                <a:ln>
                  <a:noFill/>
                </a:ln>
                <a:solidFill>
                  <a:srgbClr val="003399"/>
                </a:solidFill>
                <a:effectLst/>
                <a:uLnTx/>
                <a:uFillTx/>
                <a:latin typeface="굴림" panose="020B0600000101010101" pitchFamily="50" charset="-127"/>
                <a:ea typeface="굴림" panose="020B0600000101010101" pitchFamily="50" charset="-127"/>
              </a:rPr>
              <a:t>TEIN</a:t>
            </a:r>
          </a:p>
        </p:txBody>
      </p:sp>
      <p:sp>
        <p:nvSpPr>
          <p:cNvPr id="21" name="Text Box 28"/>
          <p:cNvSpPr txBox="1">
            <a:spLocks noChangeArrowheads="1"/>
          </p:cNvSpPr>
          <p:nvPr/>
        </p:nvSpPr>
        <p:spPr bwMode="auto">
          <a:xfrm>
            <a:off x="7689850" y="4078288"/>
            <a:ext cx="930275" cy="400050"/>
          </a:xfrm>
          <a:prstGeom prst="rect">
            <a:avLst/>
          </a:prstGeom>
          <a:solidFill>
            <a:schemeClr val="bg1"/>
          </a:solid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 typeface="Wingdings" pitchFamily="2" charset="2"/>
              <a:buNone/>
              <a:tabLst/>
              <a:defRPr/>
            </a:pPr>
            <a:r>
              <a:rPr kumimoji="0" lang="en-US" altLang="ko-KR" sz="1000" b="0" i="0" u="none" strike="noStrike" kern="0" cap="none" spc="0" normalizeH="0" baseline="0" noProof="0">
                <a:ln>
                  <a:noFill/>
                </a:ln>
                <a:solidFill>
                  <a:schemeClr val="accent2"/>
                </a:solidFill>
                <a:effectLst>
                  <a:outerShdw blurRad="38100" dist="38100" dir="2700000" algn="tl">
                    <a:srgbClr val="C0C0C0"/>
                  </a:outerShdw>
                </a:effectLst>
                <a:uLnTx/>
                <a:uFillTx/>
              </a:rPr>
              <a:t>KISTI Cluster</a:t>
            </a:r>
          </a:p>
        </p:txBody>
      </p:sp>
      <p:sp>
        <p:nvSpPr>
          <p:cNvPr id="25620" name="Text Box 29"/>
          <p:cNvSpPr txBox="1">
            <a:spLocks noChangeArrowheads="1"/>
          </p:cNvSpPr>
          <p:nvPr/>
        </p:nvSpPr>
        <p:spPr bwMode="auto">
          <a:xfrm>
            <a:off x="7889875" y="5662613"/>
            <a:ext cx="7429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en-US" altLang="ko-KR" sz="1000" b="0" i="0" u="none" strike="noStrike" kern="0" cap="none" spc="0" normalizeH="0" baseline="0" noProof="0">
                <a:ln>
                  <a:noFill/>
                </a:ln>
                <a:solidFill>
                  <a:srgbClr val="003399"/>
                </a:solidFill>
                <a:effectLst/>
                <a:uLnTx/>
                <a:uFillTx/>
                <a:latin typeface="굴림" panose="020B0600000101010101" pitchFamily="50" charset="-127"/>
                <a:ea typeface="굴림" panose="020B0600000101010101" pitchFamily="50" charset="-127"/>
              </a:rPr>
              <a:t>KT Cluster</a:t>
            </a:r>
          </a:p>
        </p:txBody>
      </p:sp>
      <p:sp>
        <p:nvSpPr>
          <p:cNvPr id="25621" name="Text Box 30"/>
          <p:cNvSpPr txBox="1">
            <a:spLocks noChangeArrowheads="1"/>
          </p:cNvSpPr>
          <p:nvPr/>
        </p:nvSpPr>
        <p:spPr bwMode="auto">
          <a:xfrm>
            <a:off x="7710488" y="4054475"/>
            <a:ext cx="9302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en-US" altLang="ko-KR" sz="1000" b="0" i="0" u="none" strike="noStrike" kern="0" cap="none" spc="0" normalizeH="0" baseline="0" noProof="0">
                <a:ln>
                  <a:noFill/>
                </a:ln>
                <a:solidFill>
                  <a:srgbClr val="003399"/>
                </a:solidFill>
                <a:effectLst/>
                <a:uLnTx/>
                <a:uFillTx/>
                <a:latin typeface="굴림" panose="020B0600000101010101" pitchFamily="50" charset="-127"/>
                <a:ea typeface="굴림" panose="020B0600000101010101" pitchFamily="50" charset="-127"/>
              </a:rPr>
              <a:t>KISTI Cluster</a:t>
            </a:r>
          </a:p>
        </p:txBody>
      </p:sp>
      <p:sp>
        <p:nvSpPr>
          <p:cNvPr id="26" name="Rectangle 2"/>
          <p:cNvSpPr txBox="1">
            <a:spLocks noChangeArrowheads="1"/>
          </p:cNvSpPr>
          <p:nvPr/>
        </p:nvSpPr>
        <p:spPr>
          <a:xfrm>
            <a:off x="1042988" y="620713"/>
            <a:ext cx="7200900" cy="469900"/>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ko-KR" sz="3200" b="1" i="0" u="none" strike="noStrike" kern="0" cap="none" spc="0" normalizeH="0" baseline="0" noProof="0" dirty="0">
                <a:ln>
                  <a:noFill/>
                </a:ln>
                <a:solidFill>
                  <a:srgbClr val="002060"/>
                </a:solidFill>
                <a:effectLst/>
                <a:uLnTx/>
                <a:uFillTx/>
                <a:latin typeface="Century Gothic" pitchFamily="34" charset="0"/>
                <a:ea typeface="+mj-ea"/>
                <a:cs typeface="+mj-cs"/>
              </a:rPr>
              <a:t>ICT resource sharing system</a:t>
            </a:r>
          </a:p>
        </p:txBody>
      </p:sp>
      <p:pic>
        <p:nvPicPr>
          <p:cNvPr id="25623" name="_x67870272" descr="EMB000011804d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24850" y="534988"/>
            <a:ext cx="7191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4" name="직사각형 12"/>
          <p:cNvSpPr>
            <a:spLocks noChangeArrowheads="1"/>
          </p:cNvSpPr>
          <p:nvPr/>
        </p:nvSpPr>
        <p:spPr bwMode="auto">
          <a:xfrm>
            <a:off x="107950" y="6489700"/>
            <a:ext cx="435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ko-KR" sz="1400" b="1" i="0" u="none" strike="noStrike" kern="0" cap="none" spc="0" normalizeH="0" baseline="0" noProof="0">
                <a:ln>
                  <a:noFill/>
                </a:ln>
                <a:solidFill>
                  <a:srgbClr val="558ED5"/>
                </a:solidFill>
                <a:effectLst/>
                <a:uLnTx/>
                <a:uFillTx/>
                <a:latin typeface="Century Gothic" panose="020B0502020202020204" pitchFamily="34" charset="0"/>
                <a:ea typeface="Arial Unicode MS" panose="020B0604020202020204" pitchFamily="50" charset="-127"/>
                <a:cs typeface="Arial Unicode MS" panose="020B0604020202020204" pitchFamily="50" charset="-127"/>
              </a:rPr>
              <a:t>* ICT : Information, Communication Technology</a:t>
            </a:r>
            <a:endParaRPr kumimoji="1" lang="ko-KR" altLang="en-US" sz="1400" b="1" i="0" u="none" strike="noStrike" kern="0" cap="none" spc="0" normalizeH="0" baseline="0" noProof="0">
              <a:ln>
                <a:noFill/>
              </a:ln>
              <a:solidFill>
                <a:srgbClr val="558ED5"/>
              </a:solidFill>
              <a:effectLst/>
              <a:uLnTx/>
              <a:uFillTx/>
              <a:latin typeface="Century Gothic" panose="020B0502020202020204" pitchFamily="34" charset="0"/>
              <a:ea typeface="Arial Unicode MS" panose="020B0604020202020204" pitchFamily="50" charset="-127"/>
              <a:cs typeface="Arial Unicode MS" panose="020B0604020202020204" pitchFamily="50" charset="-127"/>
            </a:endParaRPr>
          </a:p>
        </p:txBody>
      </p:sp>
      <p:pic>
        <p:nvPicPr>
          <p:cNvPr id="70658" name="Picture 2"/>
          <p:cNvPicPr>
            <a:picLocks noChangeAspect="1" noChangeArrowheads="1"/>
          </p:cNvPicPr>
          <p:nvPr/>
        </p:nvPicPr>
        <p:blipFill>
          <a:blip r:embed="rId10"/>
          <a:srcRect/>
          <a:stretch>
            <a:fillRect/>
          </a:stretch>
        </p:blipFill>
        <p:spPr bwMode="auto">
          <a:xfrm>
            <a:off x="306388" y="3317875"/>
            <a:ext cx="3978275" cy="2271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43921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 name="Picture 4" descr="http://www.okmaplace.com/img/laptop-user_51de0dfc50d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2877" y="4824448"/>
            <a:ext cx="1584176" cy="15841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39" name="직사각형 38"/>
          <p:cNvSpPr/>
          <p:nvPr/>
        </p:nvSpPr>
        <p:spPr>
          <a:xfrm>
            <a:off x="539552" y="-14610"/>
            <a:ext cx="8352929" cy="830997"/>
          </a:xfrm>
          <a:prstGeom prst="rect">
            <a:avLst/>
          </a:prstGeom>
        </p:spPr>
        <p:txBody>
          <a:bodyPr wrap="square">
            <a:spAutoFit/>
          </a:bodyPr>
          <a:lstStyle/>
          <a:p>
            <a:pPr marL="400050" marR="0" lvl="0" indent="-400050" defTabSz="914400" eaLnBrk="1" fontAlgn="auto" latinLnBrk="0" hangingPunct="1">
              <a:lnSpc>
                <a:spcPct val="150000"/>
              </a:lnSpc>
              <a:spcBef>
                <a:spcPts val="0"/>
              </a:spcBef>
              <a:spcAft>
                <a:spcPts val="0"/>
              </a:spcAft>
              <a:buClrTx/>
              <a:buSzTx/>
              <a:buFontTx/>
              <a:buNone/>
              <a:tabLst/>
              <a:defRPr/>
            </a:pPr>
            <a:r>
              <a:rPr kumimoji="0" lang="en-US" altLang="ko-KR" sz="3200" b="1" i="0" u="none" strike="noStrike" kern="0" cap="none" spc="-150" normalizeH="0" baseline="0" noProof="0" dirty="0">
                <a:ln>
                  <a:solidFill>
                    <a:prstClr val="white">
                      <a:lumMod val="95000"/>
                      <a:alpha val="0"/>
                    </a:prstClr>
                  </a:solidFill>
                </a:ln>
                <a:solidFill>
                  <a:srgbClr val="000099"/>
                </a:solidFill>
                <a:uLnTx/>
                <a:uFillTx/>
                <a:latin typeface="Century Gothic" pitchFamily="34" charset="0"/>
                <a:ea typeface="Arial Unicode MS" pitchFamily="50" charset="-127"/>
                <a:cs typeface="Arial Unicode MS" pitchFamily="50" charset="-127"/>
              </a:rPr>
              <a:t>Collaborative ICT Platform </a:t>
            </a:r>
          </a:p>
        </p:txBody>
      </p:sp>
      <p:sp>
        <p:nvSpPr>
          <p:cNvPr id="43" name="모서리가 둥근 직사각형 42"/>
          <p:cNvSpPr/>
          <p:nvPr/>
        </p:nvSpPr>
        <p:spPr>
          <a:xfrm>
            <a:off x="6473190" y="6044499"/>
            <a:ext cx="1195154" cy="688348"/>
          </a:xfrm>
          <a:prstGeom prst="roundRect">
            <a:avLst>
              <a:gd name="adj" fmla="val 34452"/>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300" b="1" i="0" u="none" strike="noStrike" kern="0" cap="none" spc="0" normalizeH="0" baseline="0" noProof="0" dirty="0">
                <a:ln>
                  <a:noFill/>
                </a:ln>
                <a:solidFill>
                  <a:prstClr val="white"/>
                </a:solidFill>
                <a:effectLst/>
                <a:uLnTx/>
                <a:uFillTx/>
              </a:rPr>
              <a:t>  Industry</a:t>
            </a:r>
          </a:p>
        </p:txBody>
      </p:sp>
      <p:sp>
        <p:nvSpPr>
          <p:cNvPr id="44" name="모서리가 둥근 직사각형 43"/>
          <p:cNvSpPr/>
          <p:nvPr/>
        </p:nvSpPr>
        <p:spPr>
          <a:xfrm>
            <a:off x="5576599" y="6044499"/>
            <a:ext cx="1195154" cy="688348"/>
          </a:xfrm>
          <a:prstGeom prst="roundRect">
            <a:avLst>
              <a:gd name="adj" fmla="val 34452"/>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300" b="1" i="0" u="none" strike="noStrike" kern="0" cap="none" spc="0" normalizeH="0" baseline="0" noProof="0" dirty="0">
                <a:ln>
                  <a:noFill/>
                </a:ln>
                <a:solidFill>
                  <a:prstClr val="white"/>
                </a:solidFill>
                <a:effectLst/>
                <a:uLnTx/>
                <a:uFillTx/>
              </a:rPr>
              <a:t>High Level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300" b="1" i="0" u="none" strike="noStrike" kern="0" cap="none" spc="0" normalizeH="0" baseline="0" noProof="0" dirty="0">
                <a:ln>
                  <a:noFill/>
                </a:ln>
                <a:solidFill>
                  <a:prstClr val="white"/>
                </a:solidFill>
                <a:effectLst/>
                <a:uLnTx/>
                <a:uFillTx/>
              </a:rPr>
              <a:t>Education</a:t>
            </a:r>
          </a:p>
        </p:txBody>
      </p:sp>
      <p:sp>
        <p:nvSpPr>
          <p:cNvPr id="48" name="직사각형 47"/>
          <p:cNvSpPr/>
          <p:nvPr/>
        </p:nvSpPr>
        <p:spPr>
          <a:xfrm>
            <a:off x="666370" y="936016"/>
            <a:ext cx="7866070" cy="3454117"/>
          </a:xfrm>
          <a:prstGeom prst="rect">
            <a:avLst/>
          </a:prstGeom>
          <a:solidFill>
            <a:schemeClr val="accent1">
              <a:lumMod val="40000"/>
              <a:lumOff val="60000"/>
            </a:schemeClr>
          </a:solidFill>
          <a:ln w="22225" cmpd="sng">
            <a:solidFill>
              <a:schemeClr val="tx2">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solidFill>
              <a:effectLst/>
              <a:uLnTx/>
              <a:uFillTx/>
            </a:endParaRPr>
          </a:p>
        </p:txBody>
      </p:sp>
      <p:pic>
        <p:nvPicPr>
          <p:cNvPr id="50" name="Picture 30" descr="http://t0.gstatic.com/images?q=tbn:ANd9GcR_iZMw17czs8cAg-X8oJy6e4Mqnk8xI-Ukocmt1PPq1e_5TAP0">
            <a:hlinkClick r:id="rId4"/>
          </p:cNvPr>
          <p:cNvPicPr>
            <a:picLocks noChangeAspect="1" noChangeArrowheads="1"/>
          </p:cNvPicPr>
          <p:nvPr/>
        </p:nvPicPr>
        <p:blipFill>
          <a:blip r:embed="rId5" cstate="print"/>
          <a:srcRect/>
          <a:stretch>
            <a:fillRect/>
          </a:stretch>
        </p:blipFill>
        <p:spPr bwMode="auto">
          <a:xfrm>
            <a:off x="5766239" y="4471068"/>
            <a:ext cx="1245967" cy="462788"/>
          </a:xfrm>
          <a:prstGeom prst="rect">
            <a:avLst/>
          </a:prstGeom>
          <a:noFill/>
        </p:spPr>
      </p:pic>
      <p:sp>
        <p:nvSpPr>
          <p:cNvPr id="55" name="타원 54"/>
          <p:cNvSpPr/>
          <p:nvPr/>
        </p:nvSpPr>
        <p:spPr>
          <a:xfrm>
            <a:off x="2265914" y="1440232"/>
            <a:ext cx="1440000" cy="1440000"/>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endParaRPr>
          </a:p>
        </p:txBody>
      </p:sp>
      <p:sp>
        <p:nvSpPr>
          <p:cNvPr id="56" name="타원 55"/>
          <p:cNvSpPr/>
          <p:nvPr/>
        </p:nvSpPr>
        <p:spPr>
          <a:xfrm>
            <a:off x="908298" y="2186056"/>
            <a:ext cx="1440000" cy="1440000"/>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endParaRPr>
          </a:p>
        </p:txBody>
      </p:sp>
      <p:sp>
        <p:nvSpPr>
          <p:cNvPr id="57" name="타원 56"/>
          <p:cNvSpPr/>
          <p:nvPr/>
        </p:nvSpPr>
        <p:spPr>
          <a:xfrm>
            <a:off x="3880826" y="1162736"/>
            <a:ext cx="1440000" cy="1440000"/>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endParaRPr>
          </a:p>
        </p:txBody>
      </p:sp>
      <p:sp>
        <p:nvSpPr>
          <p:cNvPr id="58" name="타원 57"/>
          <p:cNvSpPr/>
          <p:nvPr/>
        </p:nvSpPr>
        <p:spPr>
          <a:xfrm>
            <a:off x="5475538" y="1420032"/>
            <a:ext cx="1440000" cy="1440000"/>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endParaRPr>
          </a:p>
        </p:txBody>
      </p:sp>
      <p:sp>
        <p:nvSpPr>
          <p:cNvPr id="59" name="타원 58"/>
          <p:cNvSpPr/>
          <p:nvPr/>
        </p:nvSpPr>
        <p:spPr>
          <a:xfrm>
            <a:off x="6859218" y="2186056"/>
            <a:ext cx="1440000" cy="1440000"/>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endParaRPr>
          </a:p>
        </p:txBody>
      </p:sp>
      <p:pic>
        <p:nvPicPr>
          <p:cNvPr id="60" name="Picture 10" descr="C:\Temp\KREONET.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4617" b="44661"/>
          <a:stretch/>
        </p:blipFill>
        <p:spPr bwMode="auto">
          <a:xfrm>
            <a:off x="3593737" y="4371104"/>
            <a:ext cx="2258666" cy="662717"/>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직선 연결선 60"/>
          <p:cNvCxnSpPr/>
          <p:nvPr/>
        </p:nvCxnSpPr>
        <p:spPr>
          <a:xfrm>
            <a:off x="2265914" y="3363284"/>
            <a:ext cx="2457156" cy="10501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2" name="직선 연결선 61"/>
          <p:cNvCxnSpPr>
            <a:endCxn id="60" idx="0"/>
          </p:cNvCxnSpPr>
          <p:nvPr/>
        </p:nvCxnSpPr>
        <p:spPr>
          <a:xfrm>
            <a:off x="3419872" y="2736216"/>
            <a:ext cx="1303198" cy="16348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3" name="직선 연결선 62"/>
          <p:cNvCxnSpPr>
            <a:stCxn id="57" idx="4"/>
            <a:endCxn id="60" idx="0"/>
          </p:cNvCxnSpPr>
          <p:nvPr/>
        </p:nvCxnSpPr>
        <p:spPr>
          <a:xfrm>
            <a:off x="4600826" y="2602736"/>
            <a:ext cx="122244" cy="176836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직선 연결선 63"/>
          <p:cNvCxnSpPr>
            <a:endCxn id="60" idx="0"/>
          </p:cNvCxnSpPr>
          <p:nvPr/>
        </p:nvCxnSpPr>
        <p:spPr>
          <a:xfrm flipH="1">
            <a:off x="4723070" y="2736216"/>
            <a:ext cx="1084506" cy="16348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직선 연결선 64"/>
          <p:cNvCxnSpPr>
            <a:endCxn id="60" idx="0"/>
          </p:cNvCxnSpPr>
          <p:nvPr/>
        </p:nvCxnSpPr>
        <p:spPr>
          <a:xfrm flipH="1">
            <a:off x="4723070" y="3156660"/>
            <a:ext cx="2188371" cy="121444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6" name="Picture 11" descr="http://www.madison.k12.wi.us/files/Calendar_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3711" y="1553512"/>
            <a:ext cx="747281" cy="56046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www.hillcrestresidents.org/_/rsrc/1334177778813/home/hra-committees/communications/communications_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7576" y="1713650"/>
            <a:ext cx="775924" cy="77592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3" descr="https://cdn3.iconfinder.com/data/icons/wpzoom-developer-icon-set/500/84-512.png"/>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90450" y="2439684"/>
            <a:ext cx="777536" cy="77753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5" descr="http://files.softicons.com/download/system-icons/web0.2ama-icons-by-chrfb/png/256x256/File%20Transfer%20-%20Downloa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4153" y="1785049"/>
            <a:ext cx="590409" cy="59040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5" descr="http://www.evault.com/wp-content/uploads/2013/06/server-cloud-slice-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03850" y="2522147"/>
            <a:ext cx="946058" cy="61099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7" descr="http://a.fsdn.com/con/app/proj/gridnetworksim/screenshots/202796.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3382" t="13255" r="30045" b="4410"/>
          <a:stretch/>
        </p:blipFill>
        <p:spPr bwMode="auto">
          <a:xfrm>
            <a:off x="4128993" y="4986684"/>
            <a:ext cx="523350" cy="63753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9" descr="http://cdn.flaticon.com/png/256/15840.png"/>
          <p:cNvPicPr>
            <a:picLocks noChangeAspect="1" noChangeArrowheads="1"/>
          </p:cNvPicPr>
          <p:nvPr/>
        </p:nvPicPr>
        <p:blipFill rotWithShape="1">
          <a:blip r:embed="rId13" cstate="print">
            <a:duotone>
              <a:schemeClr val="accent5">
                <a:shade val="45000"/>
                <a:satMod val="135000"/>
              </a:schemeClr>
              <a:prstClr val="white"/>
            </a:duotone>
            <a:extLst>
              <a:ext uri="{28A0092B-C50C-407E-A947-70E740481C1C}">
                <a14:useLocalDpi xmlns:a14="http://schemas.microsoft.com/office/drawing/2010/main" val="0"/>
              </a:ext>
            </a:extLst>
          </a:blip>
          <a:srcRect l="24928" t="34461" r="24336" b="24661"/>
          <a:stretch/>
        </p:blipFill>
        <p:spPr bwMode="auto">
          <a:xfrm>
            <a:off x="4692163" y="5040472"/>
            <a:ext cx="380409" cy="300514"/>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1047311" y="3156660"/>
            <a:ext cx="12186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rPr>
              <a:t>R&amp;D facilities</a:t>
            </a:r>
            <a:endParaRPr kumimoji="0" lang="ko-KR" altLang="en-US"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endParaRPr>
          </a:p>
        </p:txBody>
      </p:sp>
      <p:sp>
        <p:nvSpPr>
          <p:cNvPr id="74" name="TextBox 73"/>
          <p:cNvSpPr txBox="1"/>
          <p:nvPr/>
        </p:nvSpPr>
        <p:spPr>
          <a:xfrm>
            <a:off x="2455085" y="2388181"/>
            <a:ext cx="1104790"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rPr>
              <a:t>Large Data</a:t>
            </a:r>
            <a:r>
              <a:rPr kumimoji="0" lang="ko-KR" altLang="en-US"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rPr>
              <a:t> </a:t>
            </a:r>
            <a:endParaRPr kumimoji="0" lang="en-US" altLang="ko-KR"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rPr>
              <a:t>Transfer</a:t>
            </a:r>
            <a:endParaRPr kumimoji="0" lang="ko-KR" altLang="en-US"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endParaRPr>
          </a:p>
        </p:txBody>
      </p:sp>
      <p:sp>
        <p:nvSpPr>
          <p:cNvPr id="75" name="TextBox 74"/>
          <p:cNvSpPr txBox="1"/>
          <p:nvPr/>
        </p:nvSpPr>
        <p:spPr>
          <a:xfrm>
            <a:off x="3956585" y="2082651"/>
            <a:ext cx="12634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rPr>
              <a:t>Collaboration</a:t>
            </a:r>
            <a:endParaRPr kumimoji="0" lang="ko-KR" altLang="en-US"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endParaRPr>
          </a:p>
        </p:txBody>
      </p:sp>
      <p:sp>
        <p:nvSpPr>
          <p:cNvPr id="76" name="TextBox 75"/>
          <p:cNvSpPr txBox="1"/>
          <p:nvPr/>
        </p:nvSpPr>
        <p:spPr>
          <a:xfrm>
            <a:off x="5479639" y="2351074"/>
            <a:ext cx="1431802"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rPr>
              <a:t>Communication</a:t>
            </a:r>
            <a:endParaRPr kumimoji="0" lang="ko-KR" altLang="en-US"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endParaRPr>
          </a:p>
        </p:txBody>
      </p:sp>
      <p:sp>
        <p:nvSpPr>
          <p:cNvPr id="77" name="TextBox 76"/>
          <p:cNvSpPr txBox="1"/>
          <p:nvPr/>
        </p:nvSpPr>
        <p:spPr>
          <a:xfrm>
            <a:off x="7207925" y="3126385"/>
            <a:ext cx="768160"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rPr>
              <a:t>Identity</a:t>
            </a:r>
            <a:endParaRPr kumimoji="0" lang="ko-KR" altLang="en-US" sz="1200" b="1" i="0" u="none" strike="noStrike" kern="0" cap="none" spc="0" normalizeH="0" baseline="0" noProof="0" dirty="0">
              <a:ln>
                <a:noFill/>
              </a:ln>
              <a:solidFill>
                <a:prstClr val="black"/>
              </a:solidFill>
              <a:effectLst/>
              <a:uLnTx/>
              <a:uFillTx/>
              <a:latin typeface="HY울릉도M" panose="02030600000101010101" pitchFamily="18" charset="-127"/>
              <a:ea typeface="HY울릉도M" panose="02030600000101010101" pitchFamily="18" charset="-127"/>
              <a:cs typeface="Arial Unicode MS" panose="020B0604020202020204" pitchFamily="50" charset="-127"/>
            </a:endParaRPr>
          </a:p>
        </p:txBody>
      </p:sp>
      <p:sp>
        <p:nvSpPr>
          <p:cNvPr id="80" name="모서리가 둥근 직사각형 79"/>
          <p:cNvSpPr/>
          <p:nvPr/>
        </p:nvSpPr>
        <p:spPr>
          <a:xfrm>
            <a:off x="3635896" y="3888344"/>
            <a:ext cx="2232248" cy="504056"/>
          </a:xfrm>
          <a:prstGeom prst="roundRect">
            <a:avLst>
              <a:gd name="adj" fmla="val 34452"/>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endParaRPr>
          </a:p>
        </p:txBody>
      </p:sp>
      <p:sp>
        <p:nvSpPr>
          <p:cNvPr id="81" name="TextBox 80"/>
          <p:cNvSpPr txBox="1"/>
          <p:nvPr/>
        </p:nvSpPr>
        <p:spPr>
          <a:xfrm>
            <a:off x="3563888" y="3850495"/>
            <a:ext cx="2475688"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50" normalizeH="0" baseline="0" noProof="0" dirty="0">
                <a:ln w="11430"/>
                <a:solidFill>
                  <a:srgbClr val="4BACC6">
                    <a:lumMod val="50000"/>
                  </a:srgbClr>
                </a:solidFill>
                <a:effectLst>
                  <a:outerShdw blurRad="76200" dist="50800" dir="5400000" algn="tl" rotWithShape="0">
                    <a:srgbClr val="000000">
                      <a:alpha val="65000"/>
                    </a:srgbClr>
                  </a:outerShdw>
                </a:effectLst>
                <a:uLnTx/>
                <a:uFillTx/>
                <a:latin typeface="HY백송B" pitchFamily="18" charset="-127"/>
                <a:ea typeface="HY백송B" pitchFamily="18" charset="-127"/>
              </a:rPr>
              <a:t>User</a:t>
            </a:r>
            <a:r>
              <a:rPr kumimoji="0" lang="en-US" altLang="ko-KR" sz="2000" b="1" i="0" u="none" strike="noStrike" kern="0" cap="none" spc="50" normalizeH="0" baseline="0" noProof="0" dirty="0">
                <a:ln w="11430"/>
                <a:solidFill>
                  <a:srgbClr val="4BACC6">
                    <a:lumMod val="50000"/>
                  </a:srgbClr>
                </a:solidFill>
                <a:effectLst>
                  <a:outerShdw blurRad="76200" dist="50800" dir="5400000" algn="tl" rotWithShape="0">
                    <a:srgbClr val="000000">
                      <a:alpha val="65000"/>
                    </a:srgbClr>
                  </a:outerShdw>
                </a:effectLst>
                <a:uLnTx/>
                <a:uFillTx/>
                <a:latin typeface="HY백송B" pitchFamily="18" charset="-127"/>
                <a:ea typeface="HY백송B" pitchFamily="18" charset="-127"/>
              </a:rPr>
              <a:t> </a:t>
            </a:r>
            <a:r>
              <a:rPr kumimoji="0" lang="en-US" altLang="ko-KR" sz="2400" b="1" i="0" u="none" strike="noStrike" kern="0" cap="none" spc="50" normalizeH="0" baseline="0" noProof="0" dirty="0">
                <a:ln w="11430"/>
                <a:solidFill>
                  <a:srgbClr val="4BACC6">
                    <a:lumMod val="50000"/>
                  </a:srgbClr>
                </a:solidFill>
                <a:effectLst>
                  <a:outerShdw blurRad="76200" dist="50800" dir="5400000" algn="tl" rotWithShape="0">
                    <a:srgbClr val="000000">
                      <a:alpha val="65000"/>
                    </a:srgbClr>
                  </a:outerShdw>
                </a:effectLst>
                <a:uLnTx/>
                <a:uFillTx/>
                <a:latin typeface="HY백송B" pitchFamily="18" charset="-127"/>
                <a:ea typeface="HY백송B" pitchFamily="18" charset="-127"/>
              </a:rPr>
              <a:t>Interface</a:t>
            </a:r>
            <a:endParaRPr kumimoji="0" lang="ko-KR" altLang="en-US" sz="2000" b="1" i="0" u="none" strike="noStrike" kern="0" cap="none" spc="50" normalizeH="0" baseline="0" noProof="0" dirty="0">
              <a:ln w="11430"/>
              <a:solidFill>
                <a:srgbClr val="4BACC6">
                  <a:lumMod val="50000"/>
                </a:srgbClr>
              </a:solidFill>
              <a:effectLst>
                <a:outerShdw blurRad="76200" dist="50800" dir="5400000" algn="tl" rotWithShape="0">
                  <a:srgbClr val="000000">
                    <a:alpha val="65000"/>
                  </a:srgbClr>
                </a:outerShdw>
              </a:effectLst>
              <a:uLnTx/>
              <a:uFillTx/>
              <a:latin typeface="HY백송B" pitchFamily="18" charset="-127"/>
              <a:ea typeface="HY백송B" pitchFamily="18" charset="-127"/>
            </a:endParaRPr>
          </a:p>
        </p:txBody>
      </p:sp>
      <p:sp>
        <p:nvSpPr>
          <p:cNvPr id="93" name="모서리가 둥근 직사각형 92"/>
          <p:cNvSpPr/>
          <p:nvPr/>
        </p:nvSpPr>
        <p:spPr>
          <a:xfrm>
            <a:off x="4564776" y="6053020"/>
            <a:ext cx="1195154" cy="688348"/>
          </a:xfrm>
          <a:prstGeom prst="roundRect">
            <a:avLst>
              <a:gd name="adj" fmla="val 34452"/>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300" b="1" i="0" u="none" strike="noStrike" kern="0" cap="none" spc="0" normalizeH="0" baseline="0" noProof="0" dirty="0">
                <a:ln>
                  <a:noFill/>
                </a:ln>
                <a:solidFill>
                  <a:prstClr val="white"/>
                </a:solidFill>
                <a:effectLst/>
                <a:uLnTx/>
                <a:uFillTx/>
              </a:rPr>
              <a:t>Advanced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300" b="1" i="0" u="none" strike="noStrike" kern="0" cap="none" spc="0" normalizeH="0" baseline="0" noProof="0" dirty="0">
                <a:ln>
                  <a:noFill/>
                </a:ln>
                <a:solidFill>
                  <a:prstClr val="white"/>
                </a:solidFill>
                <a:effectLst/>
                <a:uLnTx/>
                <a:uFillTx/>
              </a:rPr>
              <a:t>Engineer</a:t>
            </a:r>
          </a:p>
        </p:txBody>
      </p:sp>
      <p:sp>
        <p:nvSpPr>
          <p:cNvPr id="94" name="모서리가 둥근 직사각형 93"/>
          <p:cNvSpPr/>
          <p:nvPr/>
        </p:nvSpPr>
        <p:spPr>
          <a:xfrm>
            <a:off x="3593330" y="6053020"/>
            <a:ext cx="1195154" cy="688348"/>
          </a:xfrm>
          <a:prstGeom prst="roundRect">
            <a:avLst>
              <a:gd name="adj" fmla="val 34452"/>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300" b="1" i="0" u="none" strike="noStrike" kern="0" cap="none" spc="0" normalizeH="0" baseline="0" noProof="0" dirty="0">
                <a:ln>
                  <a:noFill/>
                </a:ln>
                <a:solidFill>
                  <a:prstClr val="white"/>
                </a:solidFill>
                <a:effectLst/>
                <a:uLnTx/>
                <a:uFillTx/>
              </a:rPr>
              <a:t>Advanced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300" b="1" i="0" u="none" strike="noStrike" kern="0" cap="none" spc="0" normalizeH="0" baseline="0" noProof="0" dirty="0">
                <a:ln>
                  <a:noFill/>
                </a:ln>
                <a:solidFill>
                  <a:prstClr val="white"/>
                </a:solidFill>
                <a:effectLst/>
                <a:uLnTx/>
                <a:uFillTx/>
              </a:rPr>
              <a:t>Science</a:t>
            </a:r>
          </a:p>
        </p:txBody>
      </p:sp>
      <p:sp>
        <p:nvSpPr>
          <p:cNvPr id="96" name="직사각형 95"/>
          <p:cNvSpPr/>
          <p:nvPr/>
        </p:nvSpPr>
        <p:spPr>
          <a:xfrm>
            <a:off x="666370" y="864008"/>
            <a:ext cx="1673381" cy="560153"/>
          </a:xfrm>
          <a:prstGeom prst="rect">
            <a:avLst/>
          </a:prstGeom>
        </p:spPr>
        <p:txBody>
          <a:bodyPr wrap="square">
            <a:spAutoFit/>
          </a:bodyPr>
          <a:lstStyle/>
          <a:p>
            <a:pPr marL="400050" marR="0" lvl="0" indent="-400050" defTabSz="914400" eaLnBrk="1" fontAlgn="auto" latinLnBrk="0" hangingPunct="1">
              <a:lnSpc>
                <a:spcPct val="150000"/>
              </a:lnSpc>
              <a:spcBef>
                <a:spcPts val="0"/>
              </a:spcBef>
              <a:spcAft>
                <a:spcPts val="0"/>
              </a:spcAft>
              <a:buClrTx/>
              <a:buSzTx/>
              <a:buFontTx/>
              <a:buNone/>
              <a:tabLst/>
              <a:defRPr/>
            </a:pPr>
            <a:r>
              <a:rPr kumimoji="0" lang="en-US" altLang="ko-KR" sz="2400" b="0" i="0" u="none" strike="noStrike" kern="0" cap="none" spc="-150" normalizeH="0" baseline="0" noProof="0" dirty="0">
                <a:ln>
                  <a:solidFill>
                    <a:prstClr val="white">
                      <a:lumMod val="95000"/>
                      <a:alpha val="0"/>
                    </a:prstClr>
                  </a:solidFill>
                </a:ln>
                <a:solidFill>
                  <a:prstClr val="black"/>
                </a:solidFill>
                <a:effectLst>
                  <a:outerShdw blurRad="38100" dist="38100" dir="2700000" algn="tl">
                    <a:srgbClr val="000000">
                      <a:alpha val="43137"/>
                    </a:srgbClr>
                  </a:outerShdw>
                </a:effectLst>
                <a:uLnTx/>
                <a:uFillTx/>
                <a:latin typeface="HY헤드라인M" pitchFamily="18" charset="-127"/>
                <a:ea typeface="HY헤드라인M" pitchFamily="18" charset="-127"/>
                <a:cs typeface="Gill Sans MT"/>
              </a:rPr>
              <a:t>COREEN</a:t>
            </a:r>
            <a:endParaRPr kumimoji="0" lang="en-US" altLang="ko-KR" sz="1050" b="0" i="0" u="none" strike="noStrike" kern="0" cap="none" spc="-150" normalizeH="0" baseline="0" noProof="0" dirty="0">
              <a:ln>
                <a:solidFill>
                  <a:prstClr val="white">
                    <a:lumMod val="95000"/>
                    <a:alpha val="0"/>
                  </a:prstClr>
                </a:solidFill>
              </a:ln>
              <a:solidFill>
                <a:prstClr val="black"/>
              </a:solidFill>
              <a:effectLst>
                <a:outerShdw blurRad="38100" dist="38100" dir="2700000" algn="tl">
                  <a:srgbClr val="000000">
                    <a:alpha val="43137"/>
                  </a:srgbClr>
                </a:outerShdw>
              </a:effectLst>
              <a:uLnTx/>
              <a:uFillTx/>
              <a:latin typeface="HY헤드라인M" pitchFamily="18" charset="-127"/>
              <a:ea typeface="HY헤드라인M" pitchFamily="18" charset="-127"/>
              <a:cs typeface="Gill Sans MT"/>
            </a:endParaRPr>
          </a:p>
        </p:txBody>
      </p:sp>
      <p:sp>
        <p:nvSpPr>
          <p:cNvPr id="2" name="모서리가 둥근 직사각형 1"/>
          <p:cNvSpPr/>
          <p:nvPr/>
        </p:nvSpPr>
        <p:spPr>
          <a:xfrm>
            <a:off x="755576" y="2082651"/>
            <a:ext cx="1699509" cy="168123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endParaRPr>
          </a:p>
        </p:txBody>
      </p:sp>
      <p:sp>
        <p:nvSpPr>
          <p:cNvPr id="4" name="TextBox 3"/>
          <p:cNvSpPr txBox="1"/>
          <p:nvPr/>
        </p:nvSpPr>
        <p:spPr>
          <a:xfrm>
            <a:off x="755826" y="2102441"/>
            <a:ext cx="10583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prstClr val="black"/>
                </a:solidFill>
                <a:effectLst/>
                <a:uLnTx/>
                <a:uFillTx/>
                <a:latin typeface="맑은 고딕"/>
                <a:ea typeface="맑은 고딕"/>
              </a:rPr>
              <a:t>HW/SW</a:t>
            </a:r>
            <a:endParaRPr kumimoji="0" lang="ko-KR" altLang="en-US" sz="1800" b="1" i="0" u="none" strike="noStrike" kern="0" cap="none" spc="0" normalizeH="0" baseline="0" noProof="0" dirty="0">
              <a:ln>
                <a:noFill/>
              </a:ln>
              <a:solidFill>
                <a:prstClr val="black"/>
              </a:solidFill>
              <a:effectLst/>
              <a:uLnTx/>
              <a:uFillTx/>
              <a:latin typeface="맑은 고딕"/>
              <a:ea typeface="맑은 고딕"/>
            </a:endParaRPr>
          </a:p>
        </p:txBody>
      </p:sp>
      <p:sp>
        <p:nvSpPr>
          <p:cNvPr id="40" name="TextBox 39"/>
          <p:cNvSpPr txBox="1"/>
          <p:nvPr/>
        </p:nvSpPr>
        <p:spPr>
          <a:xfrm>
            <a:off x="6465261" y="1055407"/>
            <a:ext cx="54694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prstClr val="black"/>
                </a:solidFill>
                <a:effectLst/>
                <a:uLnTx/>
                <a:uFillTx/>
                <a:latin typeface="맑은 고딕"/>
                <a:ea typeface="맑은 고딕"/>
              </a:rPr>
              <a:t>SW</a:t>
            </a:r>
            <a:endParaRPr kumimoji="0" lang="ko-KR" altLang="en-US" sz="1800" b="1" i="0" u="none" strike="noStrike" kern="0" cap="none" spc="0" normalizeH="0" baseline="0" noProof="0" dirty="0">
              <a:ln>
                <a:noFill/>
              </a:ln>
              <a:solidFill>
                <a:prstClr val="black"/>
              </a:solidFill>
              <a:effectLst/>
              <a:uLnTx/>
              <a:uFillTx/>
              <a:latin typeface="맑은 고딕"/>
              <a:ea typeface="맑은 고딕"/>
            </a:endParaRPr>
          </a:p>
        </p:txBody>
      </p:sp>
      <p:sp>
        <p:nvSpPr>
          <p:cNvPr id="5" name="모서리가 둥근 직사각형 4"/>
          <p:cNvSpPr/>
          <p:nvPr/>
        </p:nvSpPr>
        <p:spPr>
          <a:xfrm>
            <a:off x="2051721" y="1008024"/>
            <a:ext cx="5011117" cy="211836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54626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0"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5863" y="3832789"/>
            <a:ext cx="3839638" cy="2159797"/>
          </a:xfrm>
          <a:prstGeom prst="rect">
            <a:avLst/>
          </a:prstGeom>
          <a:ln>
            <a:solidFill>
              <a:schemeClr val="accent6">
                <a:lumMod val="75000"/>
              </a:schemeClr>
            </a:solidFill>
          </a:ln>
        </p:spPr>
      </p:pic>
      <p:sp>
        <p:nvSpPr>
          <p:cNvPr id="3" name="타원 2"/>
          <p:cNvSpPr/>
          <p:nvPr/>
        </p:nvSpPr>
        <p:spPr>
          <a:xfrm>
            <a:off x="7631112" y="2281251"/>
            <a:ext cx="1478033" cy="22088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0" fontAlgn="auto" latinLnBrk="0" hangingPunct="0">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panose="020F0502020204030204"/>
              <a:ea typeface="맑은 고딕" panose="020B0503020000020004" pitchFamily="34" charset="-127"/>
            </a:endParaRPr>
          </a:p>
        </p:txBody>
      </p:sp>
      <p:sp>
        <p:nvSpPr>
          <p:cNvPr id="17" name="Rectangle 115"/>
          <p:cNvSpPr>
            <a:spLocks noChangeArrowheads="1"/>
          </p:cNvSpPr>
          <p:nvPr/>
        </p:nvSpPr>
        <p:spPr bwMode="auto">
          <a:xfrm>
            <a:off x="4170104" y="1685689"/>
            <a:ext cx="3618402" cy="3294367"/>
          </a:xfrm>
          <a:prstGeom prst="rect">
            <a:avLst/>
          </a:prstGeom>
          <a:solidFill>
            <a:srgbClr val="FFFF00">
              <a:alpha val="18039"/>
            </a:srgbClr>
          </a:solidFill>
          <a:ln w="38100" cap="rnd">
            <a:solidFill>
              <a:srgbClr val="0033CC"/>
            </a:solidFill>
            <a:prstDash val="sysDot"/>
            <a:miter lim="800000"/>
            <a:headEnd/>
            <a:tailEnd/>
          </a:ln>
          <a:effectLst>
            <a:glow rad="228600">
              <a:schemeClr val="accent1">
                <a:satMod val="175000"/>
                <a:alpha val="40000"/>
              </a:schemeClr>
            </a:glow>
          </a:effectLst>
        </p:spPr>
        <p:txBody>
          <a:bodyPr wrap="none" anchor="ctr"/>
          <a:lstStyle/>
          <a:p>
            <a:pPr marL="0" marR="0" lvl="0" indent="0" defTabSz="685800" eaLnBrk="0" fontAlgn="auto" latinLnBrk="0" hangingPunct="0">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Arial" panose="020B0604020202020204" pitchFamily="34" charset="0"/>
              <a:ea typeface="맑은 고딕" panose="020B0503020000020004" pitchFamily="34" charset="-127"/>
            </a:endParaRPr>
          </a:p>
        </p:txBody>
      </p:sp>
      <p:graphicFrame>
        <p:nvGraphicFramePr>
          <p:cNvPr id="4" name="图示 3"/>
          <p:cNvGraphicFramePr/>
          <p:nvPr>
            <p:extLst/>
          </p:nvPr>
        </p:nvGraphicFramePr>
        <p:xfrm>
          <a:off x="3104312" y="1988799"/>
          <a:ext cx="2134443" cy="2753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제목 1"/>
          <p:cNvSpPr txBox="1">
            <a:spLocks/>
          </p:cNvSpPr>
          <p:nvPr/>
        </p:nvSpPr>
        <p:spPr>
          <a:xfrm>
            <a:off x="755576" y="395922"/>
            <a:ext cx="7156074" cy="478056"/>
          </a:xfrm>
          <a:prstGeom prst="rect">
            <a:avLst/>
          </a:prstGeom>
        </p:spPr>
        <p:txBody>
          <a:bodyPr/>
          <a:lstStyle>
            <a:lvl1pPr algn="ctr" rtl="0" eaLnBrk="0" fontAlgn="base" hangingPunct="0">
              <a:spcBef>
                <a:spcPct val="0"/>
              </a:spcBef>
              <a:spcAft>
                <a:spcPct val="0"/>
              </a:spcAft>
              <a:defRPr sz="3600" b="1">
                <a:solidFill>
                  <a:srgbClr val="0033CC"/>
                </a:solidFill>
                <a:latin typeface="+mj-lt"/>
                <a:ea typeface="+mj-ea"/>
                <a:cs typeface="+mj-cs"/>
              </a:defRPr>
            </a:lvl1pPr>
            <a:lvl2pPr algn="ctr" rtl="0" eaLnBrk="0" fontAlgn="base" hangingPunct="0">
              <a:spcBef>
                <a:spcPct val="0"/>
              </a:spcBef>
              <a:spcAft>
                <a:spcPct val="0"/>
              </a:spcAft>
              <a:defRPr sz="3600" b="1">
                <a:solidFill>
                  <a:srgbClr val="0033CC"/>
                </a:solidFill>
                <a:latin typeface="Arial" charset="0"/>
                <a:cs typeface="Arial" charset="0"/>
              </a:defRPr>
            </a:lvl2pPr>
            <a:lvl3pPr algn="ctr" rtl="0" eaLnBrk="0" fontAlgn="base" hangingPunct="0">
              <a:spcBef>
                <a:spcPct val="0"/>
              </a:spcBef>
              <a:spcAft>
                <a:spcPct val="0"/>
              </a:spcAft>
              <a:defRPr sz="3600" b="1">
                <a:solidFill>
                  <a:srgbClr val="0033CC"/>
                </a:solidFill>
                <a:latin typeface="Arial" charset="0"/>
                <a:cs typeface="Arial" charset="0"/>
              </a:defRPr>
            </a:lvl3pPr>
            <a:lvl4pPr algn="ctr" rtl="0" eaLnBrk="0" fontAlgn="base" hangingPunct="0">
              <a:spcBef>
                <a:spcPct val="0"/>
              </a:spcBef>
              <a:spcAft>
                <a:spcPct val="0"/>
              </a:spcAft>
              <a:defRPr sz="3600" b="1">
                <a:solidFill>
                  <a:srgbClr val="0033CC"/>
                </a:solidFill>
                <a:latin typeface="Arial" charset="0"/>
                <a:cs typeface="Arial" charset="0"/>
              </a:defRPr>
            </a:lvl4pPr>
            <a:lvl5pPr algn="ctr" rtl="0" eaLnBrk="0" fontAlgn="base" hangingPunct="0">
              <a:spcBef>
                <a:spcPct val="0"/>
              </a:spcBef>
              <a:spcAft>
                <a:spcPct val="0"/>
              </a:spcAft>
              <a:defRPr sz="3600" b="1">
                <a:solidFill>
                  <a:srgbClr val="0033CC"/>
                </a:solidFill>
                <a:latin typeface="Arial" charset="0"/>
                <a:cs typeface="Arial" charset="0"/>
              </a:defRPr>
            </a:lvl5pPr>
            <a:lvl6pPr marL="457200" algn="ctr" rtl="0" fontAlgn="base">
              <a:spcBef>
                <a:spcPct val="0"/>
              </a:spcBef>
              <a:spcAft>
                <a:spcPct val="0"/>
              </a:spcAft>
              <a:defRPr sz="3600" b="1">
                <a:solidFill>
                  <a:srgbClr val="0033CC"/>
                </a:solidFill>
                <a:latin typeface="Arial" charset="0"/>
                <a:cs typeface="Arial" charset="0"/>
              </a:defRPr>
            </a:lvl6pPr>
            <a:lvl7pPr marL="914400" algn="ctr" rtl="0" fontAlgn="base">
              <a:spcBef>
                <a:spcPct val="0"/>
              </a:spcBef>
              <a:spcAft>
                <a:spcPct val="0"/>
              </a:spcAft>
              <a:defRPr sz="3600" b="1">
                <a:solidFill>
                  <a:srgbClr val="0033CC"/>
                </a:solidFill>
                <a:latin typeface="Arial" charset="0"/>
                <a:cs typeface="Arial" charset="0"/>
              </a:defRPr>
            </a:lvl7pPr>
            <a:lvl8pPr marL="1371600" algn="ctr" rtl="0" fontAlgn="base">
              <a:spcBef>
                <a:spcPct val="0"/>
              </a:spcBef>
              <a:spcAft>
                <a:spcPct val="0"/>
              </a:spcAft>
              <a:defRPr sz="3600" b="1">
                <a:solidFill>
                  <a:srgbClr val="0033CC"/>
                </a:solidFill>
                <a:latin typeface="Arial" charset="0"/>
                <a:cs typeface="Arial" charset="0"/>
              </a:defRPr>
            </a:lvl8pPr>
            <a:lvl9pPr marL="1828800" algn="ctr" rtl="0" fontAlgn="base">
              <a:spcBef>
                <a:spcPct val="0"/>
              </a:spcBef>
              <a:spcAft>
                <a:spcPct val="0"/>
              </a:spcAft>
              <a:defRPr sz="3600" b="1">
                <a:solidFill>
                  <a:srgbClr val="0033CC"/>
                </a:solidFill>
                <a:latin typeface="Arial" charset="0"/>
                <a:cs typeface="Arial"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ko-KR" sz="3200" b="1" i="0" u="none" strike="noStrike" kern="0" cap="none" spc="0" normalizeH="0" baseline="0" noProof="0" dirty="0">
                <a:ln>
                  <a:noFill/>
                </a:ln>
                <a:solidFill>
                  <a:srgbClr val="002060"/>
                </a:solidFill>
                <a:effectLst/>
                <a:uLnTx/>
                <a:uFillTx/>
                <a:latin typeface="Century Gothic" pitchFamily="34" charset="0"/>
                <a:ea typeface="맑은 고딕" panose="020B0503020000020004" pitchFamily="34" charset="-127"/>
                <a:cs typeface="+mj-cs"/>
              </a:rPr>
              <a:t>ICT Sharable Platform </a:t>
            </a:r>
            <a:r>
              <a:rPr kumimoji="0" lang="en-US" altLang="ko-KR" sz="2100" b="1" i="0" u="none" strike="noStrike" kern="0" cap="none" spc="0" normalizeH="0" baseline="0" noProof="0" dirty="0">
                <a:ln>
                  <a:noFill/>
                </a:ln>
                <a:solidFill>
                  <a:schemeClr val="tx1"/>
                </a:solidFill>
                <a:effectLst/>
                <a:uLnTx/>
                <a:uFillTx/>
                <a:latin typeface="Century Gothic" pitchFamily="34" charset="0"/>
                <a:ea typeface="맑은 고딕" panose="020B0503020000020004" pitchFamily="34" charset="-127"/>
                <a:cs typeface="+mj-cs"/>
              </a:rPr>
              <a:t>of </a:t>
            </a:r>
            <a:r>
              <a:rPr kumimoji="0" lang="en-US" altLang="ko-KR" sz="3200" b="1" i="0" u="none" strike="noStrike" kern="0" cap="none" spc="0" normalizeH="0" baseline="0" noProof="0" dirty="0">
                <a:ln>
                  <a:noFill/>
                </a:ln>
                <a:solidFill>
                  <a:schemeClr val="tx1"/>
                </a:solidFill>
                <a:effectLst/>
                <a:uLnTx/>
                <a:uFillTx/>
                <a:latin typeface="Century Gothic" pitchFamily="34" charset="0"/>
                <a:ea typeface="맑은 고딕" panose="020B0503020000020004" pitchFamily="34" charset="-127"/>
                <a:cs typeface="+mj-cs"/>
              </a:rPr>
              <a:t>WAMIS II</a:t>
            </a:r>
            <a:endParaRPr kumimoji="0" lang="en-US" altLang="ko-KR" sz="2100" b="1" i="0" u="none" strike="noStrike" kern="0" cap="none" spc="0" normalizeH="0" baseline="0" noProof="0" dirty="0">
              <a:ln>
                <a:noFill/>
              </a:ln>
              <a:solidFill>
                <a:schemeClr val="tx1"/>
              </a:solidFill>
              <a:effectLst/>
              <a:uLnTx/>
              <a:uFillTx/>
              <a:latin typeface="Century Gothic" pitchFamily="34" charset="0"/>
              <a:ea typeface="맑은 고딕" panose="020B0503020000020004" pitchFamily="34" charset="-127"/>
              <a:cs typeface="+mj-cs"/>
            </a:endParaRPr>
          </a:p>
        </p:txBody>
      </p:sp>
      <p:sp>
        <p:nvSpPr>
          <p:cNvPr id="6" name="Oval 39"/>
          <p:cNvSpPr>
            <a:spLocks noChangeArrowheads="1"/>
          </p:cNvSpPr>
          <p:nvPr/>
        </p:nvSpPr>
        <p:spPr bwMode="auto">
          <a:xfrm rot="672810">
            <a:off x="6165035" y="2551735"/>
            <a:ext cx="2187410" cy="866731"/>
          </a:xfrm>
          <a:prstGeom prst="ellipse">
            <a:avLst/>
          </a:prstGeom>
          <a:solidFill>
            <a:schemeClr val="accent6">
              <a:lumMod val="40000"/>
              <a:lumOff val="60000"/>
            </a:schemeClr>
          </a:solidFill>
          <a:ln w="28575" algn="ctr">
            <a:solidFill>
              <a:srgbClr val="CCFF99"/>
            </a:solidFill>
            <a:round/>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CCFF99"/>
            </a:extrusionClr>
          </a:sp3d>
          <a:extLst/>
        </p:spPr>
        <p:txBody>
          <a:bodyPr wrap="none" anchor="ctr">
            <a:flatTx/>
          </a:bodyPr>
          <a:lstStyle/>
          <a:p>
            <a:pPr marL="0" marR="0" lvl="0" indent="0" defTabSz="685800" eaLnBrk="0" fontAlgn="auto" latinLnBrk="0" hangingPunct="0">
              <a:lnSpc>
                <a:spcPct val="100000"/>
              </a:lnSpc>
              <a:spcBef>
                <a:spcPts val="0"/>
              </a:spcBef>
              <a:spcAft>
                <a:spcPts val="0"/>
              </a:spcAft>
              <a:buClrTx/>
              <a:buSzTx/>
              <a:buFontTx/>
              <a:buNone/>
              <a:tabLst/>
              <a:defRPr/>
            </a:pPr>
            <a:endParaRPr kumimoji="0" lang="ko-KR" altLang="ko-KR" sz="600" b="0" i="0" u="none" strike="noStrike" kern="0" cap="none" spc="0" normalizeH="0" baseline="0" noProof="0">
              <a:ln>
                <a:noFill/>
              </a:ln>
              <a:solidFill>
                <a:srgbClr val="FFFFCC"/>
              </a:solidFill>
              <a:effectLst/>
              <a:uLnTx/>
              <a:uFillTx/>
              <a:latin typeface="Arial" panose="020B0604020202020204" pitchFamily="34" charset="0"/>
              <a:ea typeface="맑은 고딕" panose="020B0503020000020004" pitchFamily="34" charset="-127"/>
            </a:endParaRPr>
          </a:p>
        </p:txBody>
      </p:sp>
      <p:sp>
        <p:nvSpPr>
          <p:cNvPr id="8" name="矩形 7"/>
          <p:cNvSpPr/>
          <p:nvPr/>
        </p:nvSpPr>
        <p:spPr>
          <a:xfrm>
            <a:off x="6243620" y="2700127"/>
            <a:ext cx="2212856" cy="646331"/>
          </a:xfrm>
          <a:prstGeom prst="rect">
            <a:avLst/>
          </a:prstGeom>
        </p:spPr>
        <p:txBody>
          <a:bodyPr wrap="square">
            <a:spAutoFit/>
          </a:bodyP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15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Lucida Sans Unicode" pitchFamily="34" charset="0"/>
                <a:ea typeface="맑은 고딕" panose="020B0503020000020004" pitchFamily="34" charset="-127"/>
              </a:rPr>
              <a:t>GISC</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FFFFFF"/>
                </a:solidFill>
                <a:effectLst/>
                <a:uLnTx/>
                <a:uFillTx/>
                <a:latin typeface="Lucida Sans Unicode" pitchFamily="34" charset="0"/>
                <a:ea typeface="맑은 고딕" panose="020B0503020000020004" pitchFamily="34" charset="-127"/>
              </a:rPr>
              <a:t>Seoul (KMA) : Offenbach (DWD)</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BBE0E3">
                    <a:lumMod val="25000"/>
                  </a:srgbClr>
                </a:solidFill>
                <a:effectLst/>
                <a:uLnTx/>
                <a:uFillTx/>
                <a:latin typeface="Lucida Sans Unicode" pitchFamily="34" charset="0"/>
                <a:ea typeface="맑은 고딕" panose="020B0503020000020004" pitchFamily="34" charset="-127"/>
              </a:rPr>
              <a:t>Mutual Backup </a:t>
            </a:r>
          </a:p>
        </p:txBody>
      </p:sp>
      <p:sp>
        <p:nvSpPr>
          <p:cNvPr id="9" name="Rectangle 56"/>
          <p:cNvSpPr>
            <a:spLocks noChangeArrowheads="1"/>
          </p:cNvSpPr>
          <p:nvPr/>
        </p:nvSpPr>
        <p:spPr bwMode="auto">
          <a:xfrm>
            <a:off x="5343877" y="2810773"/>
            <a:ext cx="1028701" cy="915881"/>
          </a:xfrm>
          <a:prstGeom prst="rect">
            <a:avLst/>
          </a:prstGeom>
          <a:solidFill>
            <a:srgbClr val="FFFFCC"/>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EF9DE"/>
            </a:extrusionClr>
          </a:sp3d>
        </p:spPr>
        <p:txBody>
          <a:bodyPr wrap="none" anchor="ctr">
            <a:flatTx/>
          </a:bodyP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Lucida Sans Unicode" pitchFamily="34" charset="0"/>
                <a:ea typeface="맑은 고딕" panose="020B0503020000020004" pitchFamily="34" charset="-127"/>
              </a:rPr>
              <a:t>DCPC</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Unicode" pitchFamily="34" charset="0"/>
                <a:ea typeface="맑은 고딕" panose="020B0503020000020004" pitchFamily="34" charset="-127"/>
              </a:rPr>
              <a:t>-WAMIS</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Sans Unicode" pitchFamily="34" charset="0"/>
                <a:ea typeface="맑은 고딕" panose="020B0503020000020004" pitchFamily="34" charset="-127"/>
              </a:rPr>
              <a:t>GRID /</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Sans Unicode" pitchFamily="34" charset="0"/>
                <a:ea typeface="맑은 고딕" panose="020B0503020000020004" pitchFamily="34" charset="-127"/>
              </a:rPr>
              <a:t>Cloud</a:t>
            </a:r>
          </a:p>
        </p:txBody>
      </p:sp>
      <p:sp>
        <p:nvSpPr>
          <p:cNvPr id="10" name="Rectangle 56"/>
          <p:cNvSpPr>
            <a:spLocks noChangeArrowheads="1"/>
          </p:cNvSpPr>
          <p:nvPr/>
        </p:nvSpPr>
        <p:spPr bwMode="auto">
          <a:xfrm>
            <a:off x="7360502" y="3537400"/>
            <a:ext cx="909961" cy="445538"/>
          </a:xfrm>
          <a:prstGeom prst="rect">
            <a:avLst/>
          </a:prstGeom>
          <a:solidFill>
            <a:srgbClr val="0070C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EF9DE"/>
            </a:extrusionClr>
          </a:sp3d>
        </p:spPr>
        <p:txBody>
          <a:bodyPr wrap="none" anchor="ctr">
            <a:flatTx/>
          </a:bodyP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Lucida Sans Unicode" pitchFamily="34" charset="0"/>
                <a:ea typeface="맑은 고딕" panose="020B0503020000020004" pitchFamily="34" charset="-127"/>
              </a:rPr>
              <a:t>DCPC</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Unicode" pitchFamily="34" charset="0"/>
                <a:ea typeface="맑은 고딕" panose="020B0503020000020004" pitchFamily="34" charset="-127"/>
              </a:rPr>
              <a:t>-GMC</a:t>
            </a:r>
          </a:p>
        </p:txBody>
      </p:sp>
      <p:grpSp>
        <p:nvGrpSpPr>
          <p:cNvPr id="12" name="组合 11"/>
          <p:cNvGrpSpPr/>
          <p:nvPr/>
        </p:nvGrpSpPr>
        <p:grpSpPr>
          <a:xfrm>
            <a:off x="5000977" y="1871096"/>
            <a:ext cx="1666220" cy="890357"/>
            <a:chOff x="635740" y="1241635"/>
            <a:chExt cx="1395251" cy="1187142"/>
          </a:xfrm>
        </p:grpSpPr>
        <p:sp>
          <p:nvSpPr>
            <p:cNvPr id="13" name="六边形 12"/>
            <p:cNvSpPr/>
            <p:nvPr/>
          </p:nvSpPr>
          <p:spPr>
            <a:xfrm>
              <a:off x="635740" y="1241635"/>
              <a:ext cx="1395251" cy="1187142"/>
            </a:xfrm>
            <a:prstGeom prst="hexagon">
              <a:avLst>
                <a:gd name="adj" fmla="val 28570"/>
                <a:gd name="vf" fmla="val 11547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 name="六边形 4"/>
            <p:cNvSpPr/>
            <p:nvPr/>
          </p:nvSpPr>
          <p:spPr>
            <a:xfrm>
              <a:off x="723766" y="1436756"/>
              <a:ext cx="1219200" cy="7969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400050" eaLnBrk="0" fontAlgn="auto" latinLnBrk="0" hangingPunct="0">
                <a:lnSpc>
                  <a:spcPct val="90000"/>
                </a:lnSpc>
                <a:spcBef>
                  <a:spcPts val="0"/>
                </a:spcBef>
                <a:spcAft>
                  <a:spcPct val="35000"/>
                </a:spcAft>
                <a:buClrTx/>
                <a:buSzTx/>
                <a:buFontTx/>
                <a:buNone/>
                <a:tabLst/>
                <a:defRPr/>
              </a:pPr>
              <a:r>
                <a:rPr kumimoji="0" lang="en-US" altLang="zh-CN" sz="135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等线" panose="02010600030101010101" pitchFamily="2" charset="-122"/>
                </a:rPr>
                <a:t>KMA-KISTI</a:t>
              </a:r>
            </a:p>
            <a:p>
              <a:pPr marL="0" marR="0" lvl="0" indent="0" algn="ctr" defTabSz="400050" eaLnBrk="0" fontAlgn="auto" latinLnBrk="0" hangingPunct="0">
                <a:lnSpc>
                  <a:spcPct val="90000"/>
                </a:lnSpc>
                <a:spcBef>
                  <a:spcPts val="0"/>
                </a:spcBef>
                <a:spcAft>
                  <a:spcPct val="35000"/>
                </a:spcAft>
                <a:buClrTx/>
                <a:buSzTx/>
                <a:buFontTx/>
                <a:buNone/>
                <a:tabLst/>
                <a:defRPr/>
              </a:pPr>
              <a:r>
                <a:rPr kumimoji="0" lang="en-US" altLang="zh-CN"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等线" panose="02010600030101010101" pitchFamily="2" charset="-122"/>
                </a:rPr>
                <a:t>Science DMZ</a:t>
              </a:r>
            </a:p>
            <a:p>
              <a:pPr marL="0" marR="0" lvl="0" indent="0" algn="ctr" defTabSz="400050" eaLnBrk="0" fontAlgn="auto" latinLnBrk="0" hangingPunct="0">
                <a:lnSpc>
                  <a:spcPct val="90000"/>
                </a:lnSpc>
                <a:spcBef>
                  <a:spcPts val="0"/>
                </a:spcBef>
                <a:spcAft>
                  <a:spcPct val="35000"/>
                </a:spcAft>
                <a:buClrTx/>
                <a:buSzTx/>
                <a:buFontTx/>
                <a:buNone/>
                <a:tabLst/>
                <a:defRPr/>
              </a:pPr>
              <a:r>
                <a:rPr kumimoji="0" lang="en-US" altLang="zh-CN" sz="135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等线" panose="02010600030101010101" pitchFamily="2" charset="-122"/>
                </a:rPr>
                <a:t>WAMIS</a:t>
              </a:r>
              <a:endParaRPr kumimoji="0" lang="zh-CN" altLang="en-US" sz="135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等线" panose="02010600030101010101" pitchFamily="2" charset="-122"/>
              </a:endParaRPr>
            </a:p>
          </p:txBody>
        </p:sp>
      </p:grpSp>
      <p:pic>
        <p:nvPicPr>
          <p:cNvPr id="15"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424959" y="2310667"/>
            <a:ext cx="1550742" cy="23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JCOMM logo">
            <a:hlinkClick r:id="rId9"/>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554049" y="4126363"/>
            <a:ext cx="1282279" cy="3162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081670" y="3840953"/>
            <a:ext cx="1585527" cy="106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078599" y="4330177"/>
            <a:ext cx="1585527" cy="357790"/>
          </a:xfrm>
          <a:prstGeom prst="rect">
            <a:avLst/>
          </a:prstGeom>
          <a:solidFill>
            <a:srgbClr val="0033CC"/>
          </a:solidFill>
        </p:spPr>
        <p:txBody>
          <a:bodyPr wrap="square">
            <a:spAutoFit/>
          </a:bodyP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105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Unicode" pitchFamily="34" charset="0"/>
                <a:ea typeface="맑은 고딕" panose="020B0503020000020004" pitchFamily="34" charset="-127"/>
              </a:rPr>
              <a:t>WAMIS Portal</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US" altLang="ko-KR" sz="675"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Unicode" pitchFamily="34" charset="0"/>
                <a:ea typeface="맑은 고딕" panose="020B0503020000020004" pitchFamily="34" charset="-127"/>
              </a:rPr>
              <a:t>Australia, Brazil</a:t>
            </a:r>
          </a:p>
        </p:txBody>
      </p:sp>
    </p:spTree>
    <p:extLst>
      <p:ext uri="{BB962C8B-B14F-4D97-AF65-F5344CB8AC3E}">
        <p14:creationId xmlns:p14="http://schemas.microsoft.com/office/powerpoint/2010/main" val="140142009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직사각형 39"/>
          <p:cNvSpPr/>
          <p:nvPr/>
        </p:nvSpPr>
        <p:spPr>
          <a:xfrm>
            <a:off x="35496" y="0"/>
            <a:ext cx="1197193" cy="21279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endParaRPr>
          </a:p>
        </p:txBody>
      </p:sp>
      <p:sp>
        <p:nvSpPr>
          <p:cNvPr id="16" name="AutoShape 2"/>
          <p:cNvSpPr>
            <a:spLocks noChangeArrowheads="1"/>
          </p:cNvSpPr>
          <p:nvPr/>
        </p:nvSpPr>
        <p:spPr bwMode="auto">
          <a:xfrm rot="-4770036">
            <a:off x="3053607" y="656049"/>
            <a:ext cx="3997973" cy="575139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11" y="9017"/>
                </a:moveTo>
                <a:cubicBezTo>
                  <a:pt x="17387" y="5591"/>
                  <a:pt x="14323" y="3177"/>
                  <a:pt x="10800" y="3177"/>
                </a:cubicBezTo>
                <a:cubicBezTo>
                  <a:pt x="6589" y="3177"/>
                  <a:pt x="3177" y="6589"/>
                  <a:pt x="3177" y="10800"/>
                </a:cubicBezTo>
                <a:cubicBezTo>
                  <a:pt x="3177" y="15010"/>
                  <a:pt x="6589" y="18423"/>
                  <a:pt x="10800" y="18423"/>
                </a:cubicBezTo>
                <a:cubicBezTo>
                  <a:pt x="12078" y="18423"/>
                  <a:pt x="13336" y="18101"/>
                  <a:pt x="14457" y="17488"/>
                </a:cubicBezTo>
                <a:lnTo>
                  <a:pt x="15982" y="20275"/>
                </a:lnTo>
                <a:cubicBezTo>
                  <a:pt x="14393" y="21144"/>
                  <a:pt x="12611" y="21599"/>
                  <a:pt x="10800" y="21600"/>
                </a:cubicBezTo>
                <a:cubicBezTo>
                  <a:pt x="4835" y="21600"/>
                  <a:pt x="0" y="16764"/>
                  <a:pt x="0" y="10800"/>
                </a:cubicBezTo>
                <a:cubicBezTo>
                  <a:pt x="0" y="4835"/>
                  <a:pt x="4835" y="0"/>
                  <a:pt x="10800" y="0"/>
                </a:cubicBezTo>
                <a:cubicBezTo>
                  <a:pt x="15791" y="-1"/>
                  <a:pt x="20132" y="3420"/>
                  <a:pt x="21300" y="8274"/>
                </a:cubicBezTo>
                <a:lnTo>
                  <a:pt x="23925" y="7642"/>
                </a:lnTo>
                <a:lnTo>
                  <a:pt x="20759" y="12815"/>
                </a:lnTo>
                <a:lnTo>
                  <a:pt x="15586" y="9648"/>
                </a:lnTo>
                <a:lnTo>
                  <a:pt x="18211" y="9017"/>
                </a:lnTo>
                <a:close/>
              </a:path>
            </a:pathLst>
          </a:custGeom>
          <a:solidFill>
            <a:srgbClr val="92D050"/>
          </a:solidFill>
          <a:ln>
            <a:noFill/>
          </a:ln>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맑은 고딕"/>
              <a:ea typeface="맑은 고딕"/>
            </a:endParaRPr>
          </a:p>
        </p:txBody>
      </p:sp>
      <p:sp>
        <p:nvSpPr>
          <p:cNvPr id="2" name="Oval 4"/>
          <p:cNvSpPr>
            <a:spLocks noChangeArrowheads="1"/>
          </p:cNvSpPr>
          <p:nvPr/>
        </p:nvSpPr>
        <p:spPr bwMode="auto">
          <a:xfrm>
            <a:off x="3563888" y="2407903"/>
            <a:ext cx="3064489" cy="2389249"/>
          </a:xfrm>
          <a:prstGeom prst="ellipse">
            <a:avLst/>
          </a:prstGeom>
          <a:noFill/>
          <a:ln w="762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entury Gothic" pitchFamily="34" charset="0"/>
              <a:ea typeface="바탕" pitchFamily="18" charset="-127"/>
            </a:endParaRPr>
          </a:p>
        </p:txBody>
      </p:sp>
      <p:sp>
        <p:nvSpPr>
          <p:cNvPr id="3" name="Oval 5"/>
          <p:cNvSpPr>
            <a:spLocks noChangeArrowheads="1"/>
          </p:cNvSpPr>
          <p:nvPr/>
        </p:nvSpPr>
        <p:spPr bwMode="auto">
          <a:xfrm>
            <a:off x="2629570" y="1418258"/>
            <a:ext cx="1222350" cy="1207691"/>
          </a:xfrm>
          <a:prstGeom prst="ellipse">
            <a:avLst/>
          </a:prstGeom>
          <a:noFill/>
          <a:ln w="76200">
            <a:solidFill>
              <a:srgbClr val="00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entury Gothic" pitchFamily="34" charset="0"/>
              <a:ea typeface="바탕" pitchFamily="18" charset="-127"/>
            </a:endParaRPr>
          </a:p>
        </p:txBody>
      </p:sp>
      <p:sp>
        <p:nvSpPr>
          <p:cNvPr id="4" name="Oval 6"/>
          <p:cNvSpPr>
            <a:spLocks noChangeArrowheads="1"/>
          </p:cNvSpPr>
          <p:nvPr/>
        </p:nvSpPr>
        <p:spPr bwMode="auto">
          <a:xfrm>
            <a:off x="6289080" y="1509936"/>
            <a:ext cx="1234999" cy="1249363"/>
          </a:xfrm>
          <a:prstGeom prst="ellipse">
            <a:avLst/>
          </a:prstGeom>
          <a:noFill/>
          <a:ln w="76200">
            <a:solidFill>
              <a:schemeClr val="accent2">
                <a:lumMod val="50000"/>
              </a:schemeClr>
            </a:solid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entury Gothic" pitchFamily="34" charset="0"/>
              <a:ea typeface="맑은 고딕"/>
            </a:endParaRPr>
          </a:p>
        </p:txBody>
      </p:sp>
      <p:sp>
        <p:nvSpPr>
          <p:cNvPr id="5" name="Oval 7"/>
          <p:cNvSpPr>
            <a:spLocks noChangeArrowheads="1"/>
          </p:cNvSpPr>
          <p:nvPr/>
        </p:nvSpPr>
        <p:spPr bwMode="auto">
          <a:xfrm>
            <a:off x="6019854" y="4479053"/>
            <a:ext cx="1216442" cy="1254203"/>
          </a:xfrm>
          <a:prstGeom prst="ellipse">
            <a:avLst/>
          </a:prstGeom>
          <a:noFill/>
          <a:ln w="76200">
            <a:solidFill>
              <a:schemeClr val="accent2">
                <a:lumMod val="75000"/>
              </a:schemeClr>
            </a:solid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entury Gothic" pitchFamily="34" charset="0"/>
              <a:ea typeface="맑은 고딕"/>
            </a:endParaRPr>
          </a:p>
        </p:txBody>
      </p:sp>
      <p:sp>
        <p:nvSpPr>
          <p:cNvPr id="6" name="Oval 8"/>
          <p:cNvSpPr>
            <a:spLocks noChangeArrowheads="1"/>
          </p:cNvSpPr>
          <p:nvPr/>
        </p:nvSpPr>
        <p:spPr bwMode="auto">
          <a:xfrm>
            <a:off x="2267273" y="3861024"/>
            <a:ext cx="1234157" cy="1236058"/>
          </a:xfrm>
          <a:prstGeom prst="ellipse">
            <a:avLst/>
          </a:prstGeom>
          <a:noFill/>
          <a:ln w="76200">
            <a:solidFill>
              <a:schemeClr val="accent6">
                <a:lumMod val="75000"/>
              </a:schemeClr>
            </a:solid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entury Gothic" pitchFamily="34" charset="0"/>
              <a:ea typeface="맑은 고딕"/>
            </a:endParaRPr>
          </a:p>
        </p:txBody>
      </p:sp>
      <p:sp>
        <p:nvSpPr>
          <p:cNvPr id="8" name="Text Box 10"/>
          <p:cNvSpPr txBox="1">
            <a:spLocks noChangeArrowheads="1"/>
          </p:cNvSpPr>
          <p:nvPr/>
        </p:nvSpPr>
        <p:spPr bwMode="auto">
          <a:xfrm>
            <a:off x="6300936" y="4923165"/>
            <a:ext cx="1223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defTabSz="914400" eaLnBrk="1" fontAlgn="auto" latinLnBrk="1" hangingPunct="1">
              <a:lnSpc>
                <a:spcPct val="100000"/>
              </a:lnSpc>
              <a:spcBef>
                <a:spcPct val="50000"/>
              </a:spcBef>
              <a:spcAft>
                <a:spcPts val="0"/>
              </a:spcAft>
              <a:buClrTx/>
              <a:buSzTx/>
              <a:buFontTx/>
              <a:buNone/>
              <a:tabLst/>
              <a:defRPr/>
            </a:pPr>
            <a:r>
              <a:rPr kumimoji="0" lang="en-GB" altLang="ko-KR" sz="28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pitchFamily="50" charset="-127"/>
                <a:cs typeface="Arial" pitchFamily="34" charset="0"/>
              </a:rPr>
              <a:t>OBS</a:t>
            </a:r>
          </a:p>
        </p:txBody>
      </p:sp>
      <p:sp>
        <p:nvSpPr>
          <p:cNvPr id="9" name="Text Box 11"/>
          <p:cNvSpPr txBox="1">
            <a:spLocks noChangeArrowheads="1"/>
          </p:cNvSpPr>
          <p:nvPr/>
        </p:nvSpPr>
        <p:spPr bwMode="auto">
          <a:xfrm>
            <a:off x="2267744" y="4203085"/>
            <a:ext cx="10896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914400" eaLnBrk="1" fontAlgn="auto" latinLnBrk="1" hangingPunct="1">
              <a:lnSpc>
                <a:spcPct val="100000"/>
              </a:lnSpc>
              <a:spcBef>
                <a:spcPct val="50000"/>
              </a:spcBef>
              <a:spcAft>
                <a:spcPts val="0"/>
              </a:spcAft>
              <a:buClrTx/>
              <a:buSzTx/>
              <a:buFontTx/>
              <a:buNone/>
              <a:tabLst/>
              <a:defRPr/>
            </a:pPr>
            <a:r>
              <a:rPr kumimoji="0" lang="en-GB" altLang="ko-KR" sz="28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pitchFamily="50" charset="-127"/>
                <a:cs typeface="Arial" pitchFamily="34" charset="0"/>
              </a:rPr>
              <a:t>RMP</a:t>
            </a:r>
            <a:endParaRPr kumimoji="0" lang="en-GB" altLang="ko-KR" sz="2800" b="1" i="0" u="none" strike="noStrike" kern="0" cap="none" spc="0" normalizeH="0" baseline="0" noProof="0" dirty="0">
              <a:ln>
                <a:noFill/>
              </a:ln>
              <a:solidFill>
                <a:srgbClr val="1F497D"/>
              </a:solidFill>
              <a:effectLst/>
              <a:uLnTx/>
              <a:uFillTx/>
              <a:latin typeface="Century Gothic" pitchFamily="34" charset="0"/>
              <a:ea typeface="굴림" pitchFamily="50" charset="-127"/>
              <a:cs typeface="Arial" pitchFamily="34" charset="0"/>
            </a:endParaRPr>
          </a:p>
        </p:txBody>
      </p:sp>
      <p:sp>
        <p:nvSpPr>
          <p:cNvPr id="10" name="Text Box 12"/>
          <p:cNvSpPr txBox="1">
            <a:spLocks noChangeArrowheads="1"/>
          </p:cNvSpPr>
          <p:nvPr/>
        </p:nvSpPr>
        <p:spPr bwMode="auto">
          <a:xfrm>
            <a:off x="6300936" y="1866310"/>
            <a:ext cx="1295400" cy="523220"/>
          </a:xfrm>
          <a:prstGeom prst="rect">
            <a:avLst/>
          </a:prstGeom>
          <a:noFill/>
          <a:ln w="9525">
            <a:noFill/>
            <a:miter lim="800000"/>
            <a:headEnd/>
            <a:tailEnd/>
          </a:ln>
          <a:effectLst/>
        </p:spPr>
        <p:txBody>
          <a:bodyPr>
            <a:spAutoFit/>
          </a:bodyPr>
          <a:lstStyle/>
          <a:p>
            <a:pPr marL="0" marR="0" lvl="0" indent="0" algn="ctr" defTabSz="914400" eaLnBrk="1" fontAlgn="auto" latinLnBrk="1" hangingPunct="1">
              <a:lnSpc>
                <a:spcPct val="100000"/>
              </a:lnSpc>
              <a:spcBef>
                <a:spcPct val="5000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charset="-127"/>
              </a:rPr>
              <a:t>UIP</a:t>
            </a:r>
          </a:p>
        </p:txBody>
      </p:sp>
      <p:sp>
        <p:nvSpPr>
          <p:cNvPr id="11" name="Text Box 13"/>
          <p:cNvSpPr txBox="1">
            <a:spLocks noChangeArrowheads="1"/>
          </p:cNvSpPr>
          <p:nvPr/>
        </p:nvSpPr>
        <p:spPr bwMode="auto">
          <a:xfrm>
            <a:off x="2483768" y="1753652"/>
            <a:ext cx="1445289" cy="523220"/>
          </a:xfrm>
          <a:prstGeom prst="rect">
            <a:avLst/>
          </a:prstGeom>
          <a:noFill/>
          <a:ln w="9525">
            <a:noFill/>
            <a:miter lim="800000"/>
            <a:headEnd/>
            <a:tailEnd/>
          </a:ln>
          <a:effectLst/>
        </p:spPr>
        <p:txBody>
          <a:bodyPr wrap="square">
            <a:spAutoFit/>
          </a:bodyPr>
          <a:lstStyle/>
          <a:p>
            <a:pPr marL="0" marR="0" lvl="0" indent="0" algn="ctr" defTabSz="914400" eaLnBrk="1" fontAlgn="auto" latinLnBrk="1" hangingPunct="1">
              <a:lnSpc>
                <a:spcPct val="100000"/>
              </a:lnSpc>
              <a:spcBef>
                <a:spcPct val="5000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charset="-127"/>
              </a:rPr>
              <a:t>CSIS</a:t>
            </a:r>
          </a:p>
        </p:txBody>
      </p:sp>
      <p:sp>
        <p:nvSpPr>
          <p:cNvPr id="12" name="AutoShape 18"/>
          <p:cNvSpPr>
            <a:spLocks noChangeArrowheads="1"/>
          </p:cNvSpPr>
          <p:nvPr/>
        </p:nvSpPr>
        <p:spPr bwMode="auto">
          <a:xfrm rot="-2604539">
            <a:off x="5984700" y="4199298"/>
            <a:ext cx="444500" cy="849312"/>
          </a:xfrm>
          <a:prstGeom prst="upDownArrow">
            <a:avLst>
              <a:gd name="adj1" fmla="val 50000"/>
              <a:gd name="adj2" fmla="val 49926"/>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entury Gothic" pitchFamily="34" charset="0"/>
              <a:ea typeface="바탕" pitchFamily="18" charset="-127"/>
            </a:endParaRPr>
          </a:p>
        </p:txBody>
      </p:sp>
      <p:sp>
        <p:nvSpPr>
          <p:cNvPr id="13" name="AutoShape 19"/>
          <p:cNvSpPr>
            <a:spLocks noChangeArrowheads="1"/>
          </p:cNvSpPr>
          <p:nvPr/>
        </p:nvSpPr>
        <p:spPr bwMode="auto">
          <a:xfrm rot="-2434137">
            <a:off x="3707601" y="2269259"/>
            <a:ext cx="442912" cy="827088"/>
          </a:xfrm>
          <a:prstGeom prst="upDownArrow">
            <a:avLst>
              <a:gd name="adj1" fmla="val 50000"/>
              <a:gd name="adj2" fmla="val 50039"/>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entury Gothic" pitchFamily="34" charset="0"/>
              <a:ea typeface="바탕" pitchFamily="18" charset="-127"/>
            </a:endParaRPr>
          </a:p>
        </p:txBody>
      </p:sp>
      <p:sp>
        <p:nvSpPr>
          <p:cNvPr id="14" name="AutoShape 20"/>
          <p:cNvSpPr>
            <a:spLocks noChangeArrowheads="1"/>
          </p:cNvSpPr>
          <p:nvPr/>
        </p:nvSpPr>
        <p:spPr bwMode="auto">
          <a:xfrm rot="3580935">
            <a:off x="3437022" y="3760261"/>
            <a:ext cx="377825" cy="969963"/>
          </a:xfrm>
          <a:prstGeom prst="upDownArrow">
            <a:avLst>
              <a:gd name="adj1" fmla="val 50000"/>
              <a:gd name="adj2" fmla="val 50215"/>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entury Gothic" pitchFamily="34" charset="0"/>
              <a:ea typeface="바탕" pitchFamily="18" charset="-127"/>
            </a:endParaRPr>
          </a:p>
        </p:txBody>
      </p:sp>
      <p:sp>
        <p:nvSpPr>
          <p:cNvPr id="15" name="AutoShape 21"/>
          <p:cNvSpPr>
            <a:spLocks noChangeArrowheads="1"/>
          </p:cNvSpPr>
          <p:nvPr/>
        </p:nvSpPr>
        <p:spPr bwMode="auto">
          <a:xfrm rot="3580935">
            <a:off x="6281825" y="2241094"/>
            <a:ext cx="379413" cy="882650"/>
          </a:xfrm>
          <a:prstGeom prst="upDownArrow">
            <a:avLst>
              <a:gd name="adj1" fmla="val 50000"/>
              <a:gd name="adj2" fmla="val 49887"/>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entury Gothic" pitchFamily="34" charset="0"/>
              <a:ea typeface="바탕" pitchFamily="18" charset="-127"/>
            </a:endParaRPr>
          </a:p>
        </p:txBody>
      </p:sp>
      <p:sp>
        <p:nvSpPr>
          <p:cNvPr id="18" name="Text Box 15"/>
          <p:cNvSpPr txBox="1">
            <a:spLocks noChangeArrowheads="1"/>
          </p:cNvSpPr>
          <p:nvPr/>
        </p:nvSpPr>
        <p:spPr bwMode="auto">
          <a:xfrm>
            <a:off x="179513" y="116632"/>
            <a:ext cx="864096" cy="288032"/>
          </a:xfrm>
          <a:prstGeom prst="rect">
            <a:avLst/>
          </a:prstGeom>
          <a:solidFill>
            <a:schemeClr val="accent6">
              <a:lumMod val="75000"/>
            </a:schemeClr>
          </a:solidFill>
          <a:ln w="9525">
            <a:solidFill>
              <a:srgbClr val="FF0000"/>
            </a:solidFill>
            <a:miter lim="800000"/>
            <a:headEnd/>
            <a:tailEnd/>
          </a:ln>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6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Century Gothic" pitchFamily="34" charset="0"/>
                <a:ea typeface="MS Mincho" pitchFamily="49" charset="-128"/>
              </a:rPr>
              <a:t>CAgM</a:t>
            </a:r>
            <a:endParaRPr kumimoji="1" lang="en-US" altLang="ko-KR"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S Mincho" pitchFamily="49" charset="-128"/>
            </a:endParaRPr>
          </a:p>
        </p:txBody>
      </p:sp>
      <p:sp>
        <p:nvSpPr>
          <p:cNvPr id="19" name="Text Box 15"/>
          <p:cNvSpPr txBox="1">
            <a:spLocks noChangeArrowheads="1"/>
          </p:cNvSpPr>
          <p:nvPr/>
        </p:nvSpPr>
        <p:spPr bwMode="auto">
          <a:xfrm>
            <a:off x="1331640" y="3074442"/>
            <a:ext cx="1368425" cy="648072"/>
          </a:xfrm>
          <a:prstGeom prst="rect">
            <a:avLst/>
          </a:prstGeom>
          <a:solidFill>
            <a:schemeClr val="accent6">
              <a:lumMod val="75000"/>
            </a:schemeClr>
          </a:solidFill>
          <a:ln w="9525">
            <a:solidFill>
              <a:srgbClr val="00B050"/>
            </a:solidFill>
            <a:miter lim="800000"/>
            <a:headEnd/>
            <a:tailEnd/>
          </a:ln>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S Mincho" pitchFamily="49" charset="-128"/>
              </a:rPr>
              <a:t>GAMPP</a:t>
            </a:r>
          </a:p>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S Mincho" pitchFamily="49" charset="-128"/>
              </a:rPr>
              <a:t>6+?</a:t>
            </a:r>
          </a:p>
        </p:txBody>
      </p:sp>
      <p:sp>
        <p:nvSpPr>
          <p:cNvPr id="20" name="Text Box 15"/>
          <p:cNvSpPr txBox="1">
            <a:spLocks noChangeArrowheads="1"/>
          </p:cNvSpPr>
          <p:nvPr/>
        </p:nvSpPr>
        <p:spPr bwMode="auto">
          <a:xfrm>
            <a:off x="3923928" y="4923165"/>
            <a:ext cx="1368425" cy="1026115"/>
          </a:xfrm>
          <a:prstGeom prst="rect">
            <a:avLst/>
          </a:prstGeom>
          <a:solidFill>
            <a:schemeClr val="accent6"/>
          </a:solidFill>
          <a:ln w="9525">
            <a:solidFill>
              <a:schemeClr val="accent2">
                <a:lumMod val="60000"/>
                <a:lumOff val="40000"/>
              </a:schemeClr>
            </a:solidFill>
            <a:miter lim="800000"/>
            <a:headEnd/>
            <a:tailEnd/>
          </a:ln>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S Mincho" pitchFamily="49" charset="-128"/>
              </a:rPr>
              <a:t>GAMOS</a:t>
            </a:r>
          </a:p>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4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entury Gothic" pitchFamily="34" charset="0"/>
                <a:ea typeface="MS Mincho" pitchFamily="49" charset="-128"/>
              </a:rPr>
              <a:t>Phenoloy</a:t>
            </a:r>
            <a:endParaRPr kumimoji="1" lang="en-US" altLang="ko-KR" sz="1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itchFamily="34" charset="0"/>
              <a:ea typeface="MS Mincho" pitchFamily="49" charset="-128"/>
            </a:endParaRPr>
          </a:p>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itchFamily="34" charset="0"/>
                <a:ea typeface="MS Mincho" pitchFamily="49" charset="-128"/>
              </a:rPr>
              <a:t>GHG Flux</a:t>
            </a:r>
          </a:p>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itchFamily="34" charset="0"/>
                <a:ea typeface="MS Mincho" pitchFamily="49" charset="-128"/>
              </a:rPr>
              <a:t>Soil moisture</a:t>
            </a:r>
          </a:p>
        </p:txBody>
      </p:sp>
      <p:sp>
        <p:nvSpPr>
          <p:cNvPr id="21" name="Text Box 15"/>
          <p:cNvSpPr txBox="1">
            <a:spLocks noChangeArrowheads="1"/>
          </p:cNvSpPr>
          <p:nvPr/>
        </p:nvSpPr>
        <p:spPr bwMode="auto">
          <a:xfrm>
            <a:off x="7092007" y="3362474"/>
            <a:ext cx="1368425" cy="642590"/>
          </a:xfrm>
          <a:prstGeom prst="rect">
            <a:avLst/>
          </a:prstGeom>
          <a:solidFill>
            <a:schemeClr val="accent6">
              <a:lumMod val="40000"/>
              <a:lumOff val="60000"/>
            </a:schemeClr>
          </a:solidFill>
          <a:ln w="9525">
            <a:solidFill>
              <a:srgbClr val="7030A0"/>
            </a:solidFill>
            <a:miter lim="800000"/>
            <a:headEnd/>
            <a:tailEnd/>
          </a:ln>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S Mincho" pitchFamily="49" charset="-128"/>
              </a:rPr>
              <a:t>GFAMS</a:t>
            </a:r>
          </a:p>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S Mincho" pitchFamily="49" charset="-128"/>
              </a:rPr>
              <a:t>11+?</a:t>
            </a:r>
          </a:p>
        </p:txBody>
      </p:sp>
      <p:sp>
        <p:nvSpPr>
          <p:cNvPr id="22" name="Text Box 15"/>
          <p:cNvSpPr txBox="1">
            <a:spLocks noChangeArrowheads="1"/>
          </p:cNvSpPr>
          <p:nvPr/>
        </p:nvSpPr>
        <p:spPr bwMode="auto">
          <a:xfrm>
            <a:off x="4488552" y="3531745"/>
            <a:ext cx="1368425" cy="742181"/>
          </a:xfrm>
          <a:prstGeom prst="rect">
            <a:avLst/>
          </a:prstGeom>
          <a:solidFill>
            <a:srgbClr val="FFC000"/>
          </a:solidFill>
          <a:ln w="9525">
            <a:solidFill>
              <a:srgbClr val="FF0000"/>
            </a:solidFill>
            <a:miter lim="800000"/>
            <a:headEnd/>
            <a:tailEnd/>
          </a:ln>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S Mincho" pitchFamily="49" charset="-128"/>
              </a:rPr>
              <a:t>GCREAM</a:t>
            </a:r>
          </a:p>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S Mincho" pitchFamily="49" charset="-128"/>
              </a:rPr>
              <a:t>8+?</a:t>
            </a:r>
          </a:p>
        </p:txBody>
      </p:sp>
      <p:sp>
        <p:nvSpPr>
          <p:cNvPr id="23" name="Text Box 12"/>
          <p:cNvSpPr txBox="1">
            <a:spLocks noChangeArrowheads="1"/>
          </p:cNvSpPr>
          <p:nvPr/>
        </p:nvSpPr>
        <p:spPr bwMode="auto">
          <a:xfrm>
            <a:off x="4229322" y="2700209"/>
            <a:ext cx="1638822" cy="584775"/>
          </a:xfrm>
          <a:prstGeom prst="rect">
            <a:avLst/>
          </a:prstGeom>
          <a:noFill/>
          <a:ln w="9525">
            <a:noFill/>
            <a:miter lim="800000"/>
            <a:headEnd/>
            <a:tailEnd/>
          </a:ln>
          <a:effectLst/>
        </p:spPr>
        <p:txBody>
          <a:bodyPr wrap="square">
            <a:spAutoFit/>
          </a:bodyPr>
          <a:lstStyle/>
          <a:p>
            <a:pPr marL="0" marR="0" lvl="0" indent="0" algn="ctr" defTabSz="914400" eaLnBrk="1" fontAlgn="auto" latinLnBrk="1" hangingPunct="1">
              <a:lnSpc>
                <a:spcPct val="100000"/>
              </a:lnSpc>
              <a:spcBef>
                <a:spcPct val="5000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charset="-127"/>
              </a:rPr>
              <a:t>CD</a:t>
            </a:r>
          </a:p>
        </p:txBody>
      </p:sp>
      <p:sp>
        <p:nvSpPr>
          <p:cNvPr id="24" name="Text Box 15"/>
          <p:cNvSpPr txBox="1">
            <a:spLocks noChangeArrowheads="1"/>
          </p:cNvSpPr>
          <p:nvPr/>
        </p:nvSpPr>
        <p:spPr bwMode="auto">
          <a:xfrm>
            <a:off x="4643735" y="1418257"/>
            <a:ext cx="1368425" cy="603845"/>
          </a:xfrm>
          <a:prstGeom prst="rect">
            <a:avLst/>
          </a:prstGeom>
          <a:solidFill>
            <a:schemeClr val="accent6">
              <a:lumMod val="60000"/>
              <a:lumOff val="40000"/>
            </a:schemeClr>
          </a:solidFill>
          <a:ln w="9525">
            <a:solidFill>
              <a:schemeClr val="accent6">
                <a:lumMod val="50000"/>
              </a:schemeClr>
            </a:solidFill>
            <a:miter lim="800000"/>
            <a:headEnd/>
            <a:tailEnd/>
          </a:ln>
          <a:effectLst>
            <a:outerShdw blurRad="50800" dist="38100" dir="2700000" algn="tl" rotWithShape="0">
              <a:prstClr val="black">
                <a:alpha val="40000"/>
              </a:prstClr>
            </a:outerShdw>
          </a:effectLst>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8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itchFamily="34" charset="0"/>
                <a:ea typeface="MS Mincho" pitchFamily="49" charset="-128"/>
              </a:rPr>
              <a:t>WAMIS II</a:t>
            </a:r>
          </a:p>
          <a:p>
            <a:pPr marL="0" marR="0" lvl="0" indent="0" algn="ctr" defTabSz="914400" eaLnBrk="1" fontAlgn="auto" latinLnBrk="1" hangingPunct="1">
              <a:lnSpc>
                <a:spcPct val="100000"/>
              </a:lnSpc>
              <a:spcBef>
                <a:spcPts val="0"/>
              </a:spcBef>
              <a:spcAft>
                <a:spcPts val="0"/>
              </a:spcAft>
              <a:buClrTx/>
              <a:buSzTx/>
              <a:buFontTx/>
              <a:buNone/>
              <a:tabLst/>
              <a:defRPr/>
            </a:pPr>
            <a:r>
              <a:rPr kumimoji="1" lang="en-US" altLang="ko-K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S Mincho" pitchFamily="49" charset="-128"/>
              </a:rPr>
              <a:t>3+3+?</a:t>
            </a:r>
          </a:p>
        </p:txBody>
      </p:sp>
      <p:sp>
        <p:nvSpPr>
          <p:cNvPr id="25" name="Oval 4"/>
          <p:cNvSpPr>
            <a:spLocks noChangeArrowheads="1"/>
          </p:cNvSpPr>
          <p:nvPr/>
        </p:nvSpPr>
        <p:spPr bwMode="auto">
          <a:xfrm>
            <a:off x="179512" y="476673"/>
            <a:ext cx="864096" cy="432048"/>
          </a:xfrm>
          <a:prstGeom prst="ellipse">
            <a:avLst/>
          </a:prstGeom>
          <a:noFill/>
          <a:ln w="762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바탕" pitchFamily="18" charset="-127"/>
              </a:rPr>
              <a:t>GFCS</a:t>
            </a:r>
            <a:endParaRPr kumimoji="0" lang="ko-KR" altLang="en-US" sz="1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바탕" pitchFamily="18" charset="-127"/>
            </a:endParaRPr>
          </a:p>
        </p:txBody>
      </p:sp>
      <p:sp>
        <p:nvSpPr>
          <p:cNvPr id="7" name="모서리가 둥근 직사각형 6"/>
          <p:cNvSpPr/>
          <p:nvPr/>
        </p:nvSpPr>
        <p:spPr>
          <a:xfrm>
            <a:off x="3951801" y="273331"/>
            <a:ext cx="1456306" cy="41936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rPr>
              <a:t>WIS</a:t>
            </a:r>
            <a:endParaRPr kumimoji="0" lang="ko-KR" altLang="en-US"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endParaRPr>
          </a:p>
        </p:txBody>
      </p:sp>
      <p:sp>
        <p:nvSpPr>
          <p:cNvPr id="26" name="모서리가 둥근 직사각형 25"/>
          <p:cNvSpPr/>
          <p:nvPr/>
        </p:nvSpPr>
        <p:spPr>
          <a:xfrm>
            <a:off x="3973653" y="5960545"/>
            <a:ext cx="1340163" cy="34950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rPr>
              <a:t>WIGOS</a:t>
            </a:r>
            <a:endParaRPr kumimoji="0" lang="ko-KR" altLang="en-US"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endParaRPr>
          </a:p>
        </p:txBody>
      </p:sp>
      <p:sp>
        <p:nvSpPr>
          <p:cNvPr id="17" name="육각형 16"/>
          <p:cNvSpPr/>
          <p:nvPr/>
        </p:nvSpPr>
        <p:spPr>
          <a:xfrm>
            <a:off x="669851" y="2276871"/>
            <a:ext cx="1223143" cy="577825"/>
          </a:xfrm>
          <a:prstGeom prst="hexagon">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rPr>
              <a:t>GPC LC</a:t>
            </a:r>
          </a:p>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rPr>
              <a:t>LRF MME</a:t>
            </a:r>
            <a:endParaRPr kumimoji="0" lang="ko-KR" altLang="en-US" sz="1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endParaRPr>
          </a:p>
        </p:txBody>
      </p:sp>
      <p:sp>
        <p:nvSpPr>
          <p:cNvPr id="27" name="육각형 26"/>
          <p:cNvSpPr/>
          <p:nvPr/>
        </p:nvSpPr>
        <p:spPr>
          <a:xfrm>
            <a:off x="107504" y="1038112"/>
            <a:ext cx="1008112" cy="380145"/>
          </a:xfrm>
          <a:prstGeom prst="hexagon">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rPr>
              <a:t>Agric</a:t>
            </a:r>
            <a:endParaRPr kumimoji="0" lang="ko-KR"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p:txBody>
      </p:sp>
      <p:sp>
        <p:nvSpPr>
          <p:cNvPr id="28" name="모서리가 둥근 직사각형 27"/>
          <p:cNvSpPr/>
          <p:nvPr/>
        </p:nvSpPr>
        <p:spPr>
          <a:xfrm>
            <a:off x="3211661" y="908721"/>
            <a:ext cx="1376635" cy="34950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FF0000"/>
                </a:solidFill>
                <a:effectLst/>
                <a:uLnTx/>
                <a:uFillTx/>
              </a:rPr>
              <a:t>WAMIS DCPC</a:t>
            </a:r>
            <a:endParaRPr kumimoji="0" lang="ko-KR" altLang="en-US" sz="1400" b="0" i="0" u="none" strike="noStrike" kern="0" cap="none" spc="0" normalizeH="0" baseline="0" noProof="0" dirty="0">
              <a:ln>
                <a:noFill/>
              </a:ln>
              <a:solidFill>
                <a:srgbClr val="FF0000"/>
              </a:solidFill>
              <a:effectLst/>
              <a:uLnTx/>
              <a:uFillTx/>
            </a:endParaRPr>
          </a:p>
        </p:txBody>
      </p:sp>
      <p:sp>
        <p:nvSpPr>
          <p:cNvPr id="29" name="모서리가 둥근 직사각형 28"/>
          <p:cNvSpPr/>
          <p:nvPr/>
        </p:nvSpPr>
        <p:spPr>
          <a:xfrm>
            <a:off x="4557059" y="703230"/>
            <a:ext cx="1167069" cy="34950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FF0000"/>
                </a:solidFill>
                <a:effectLst/>
                <a:uLnTx/>
                <a:uFillTx/>
              </a:rPr>
              <a:t>GISC-Seoul</a:t>
            </a:r>
            <a:endParaRPr kumimoji="0" lang="ko-KR" altLang="en-US" sz="1400" b="0" i="0" u="none" strike="noStrike" kern="0" cap="none" spc="0" normalizeH="0" baseline="0" noProof="0" dirty="0">
              <a:ln>
                <a:noFill/>
              </a:ln>
              <a:solidFill>
                <a:srgbClr val="FF0000"/>
              </a:solidFill>
              <a:effectLst/>
              <a:uLnTx/>
              <a:uFillTx/>
            </a:endParaRPr>
          </a:p>
        </p:txBody>
      </p:sp>
      <p:sp>
        <p:nvSpPr>
          <p:cNvPr id="30" name="모서리가 둥근 직사각형 29"/>
          <p:cNvSpPr/>
          <p:nvPr/>
        </p:nvSpPr>
        <p:spPr>
          <a:xfrm>
            <a:off x="169072" y="1543969"/>
            <a:ext cx="874537" cy="41936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rPr>
              <a:t>WMO</a:t>
            </a:r>
            <a:endParaRPr kumimoji="0" lang="ko-KR" altLang="en-US"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endParaRPr>
          </a:p>
        </p:txBody>
      </p:sp>
      <p:sp>
        <p:nvSpPr>
          <p:cNvPr id="31" name="육각형 30"/>
          <p:cNvSpPr/>
          <p:nvPr/>
        </p:nvSpPr>
        <p:spPr>
          <a:xfrm>
            <a:off x="3045073" y="6323016"/>
            <a:ext cx="1198318" cy="376148"/>
          </a:xfrm>
          <a:prstGeom prst="hexagon">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prstClr val="white"/>
                </a:solidFill>
                <a:effectLst/>
                <a:uLnTx/>
                <a:uFillTx/>
              </a:rPr>
              <a:t>GTOS</a:t>
            </a:r>
            <a:endParaRPr kumimoji="0" lang="ko-KR" altLang="en-US" sz="1050" b="1" i="0" u="none" strike="noStrike" kern="0" cap="none" spc="0" normalizeH="0" baseline="0" noProof="0" dirty="0">
              <a:ln>
                <a:noFill/>
              </a:ln>
              <a:solidFill>
                <a:prstClr val="white"/>
              </a:solidFill>
              <a:effectLst/>
              <a:uLnTx/>
              <a:uFillTx/>
            </a:endParaRPr>
          </a:p>
        </p:txBody>
      </p:sp>
      <p:sp>
        <p:nvSpPr>
          <p:cNvPr id="32" name="육각형 31"/>
          <p:cNvSpPr/>
          <p:nvPr/>
        </p:nvSpPr>
        <p:spPr>
          <a:xfrm>
            <a:off x="4885849" y="6310051"/>
            <a:ext cx="1108949" cy="375416"/>
          </a:xfrm>
          <a:prstGeom prst="hexagon">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prstClr val="white"/>
                </a:solidFill>
                <a:effectLst/>
                <a:uLnTx/>
                <a:uFillTx/>
              </a:rPr>
              <a:t>GLAM</a:t>
            </a:r>
            <a:endParaRPr kumimoji="0" lang="ko-KR" altLang="en-US" sz="1050" b="1" i="0" u="none" strike="noStrike" kern="0" cap="none" spc="0" normalizeH="0" baseline="0" noProof="0" dirty="0">
              <a:ln>
                <a:noFill/>
              </a:ln>
              <a:solidFill>
                <a:prstClr val="white"/>
              </a:solidFill>
              <a:effectLst/>
              <a:uLnTx/>
              <a:uFillTx/>
            </a:endParaRPr>
          </a:p>
        </p:txBody>
      </p:sp>
      <p:sp>
        <p:nvSpPr>
          <p:cNvPr id="33" name="TextBox 32"/>
          <p:cNvSpPr txBox="1"/>
          <p:nvPr/>
        </p:nvSpPr>
        <p:spPr>
          <a:xfrm>
            <a:off x="6912507" y="648816"/>
            <a:ext cx="2051969" cy="769441"/>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맑은 고딕"/>
                <a:ea typeface="맑은 고딕"/>
              </a:rPr>
              <a:t>GIS-</a:t>
            </a:r>
            <a:r>
              <a:rPr kumimoji="0" lang="en-US" altLang="ko-KR" sz="1600" b="1" i="0" u="none" strike="noStrike" kern="0" cap="none" spc="0" normalizeH="0" baseline="0" noProof="0" dirty="0" err="1">
                <a:ln>
                  <a:noFill/>
                </a:ln>
                <a:solidFill>
                  <a:prstClr val="black"/>
                </a:solidFill>
                <a:effectLst/>
                <a:uLnTx/>
                <a:uFillTx/>
                <a:latin typeface="맑은 고딕"/>
                <a:ea typeface="맑은 고딕"/>
              </a:rPr>
              <a:t>OnLine</a:t>
            </a:r>
            <a:r>
              <a:rPr kumimoji="0" lang="en-US" altLang="ko-KR" sz="1400" b="0" i="0" u="none" strike="noStrike" kern="0" cap="none" spc="0" normalizeH="0" baseline="0" noProof="0" dirty="0">
                <a:ln>
                  <a:noFill/>
                </a:ln>
                <a:solidFill>
                  <a:prstClr val="black"/>
                </a:solidFill>
                <a:effectLst/>
                <a:uLnTx/>
                <a:uFillTx/>
                <a:latin typeface="맑은 고딕"/>
                <a:ea typeface="맑은 고딕"/>
              </a:rPr>
              <a:t> : ESRI</a:t>
            </a: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black"/>
                </a:solidFill>
                <a:effectLst/>
                <a:uLnTx/>
                <a:uFillTx/>
                <a:latin typeface="맑은 고딕"/>
                <a:ea typeface="맑은 고딕"/>
              </a:rPr>
              <a:t>Cloud Computing </a:t>
            </a:r>
            <a:r>
              <a:rPr kumimoji="0" lang="en-US" altLang="ko-KR" sz="1400" b="0" i="0" u="none" strike="noStrike" kern="0" cap="none" spc="0" normalizeH="0" baseline="0" noProof="0" dirty="0">
                <a:ln>
                  <a:noFill/>
                </a:ln>
                <a:solidFill>
                  <a:prstClr val="black"/>
                </a:solidFill>
                <a:effectLst/>
                <a:uLnTx/>
                <a:uFillTx/>
                <a:latin typeface="맑은 고딕"/>
                <a:ea typeface="맑은 고딕"/>
              </a:rPr>
              <a:t>– KISTI/PLSI</a:t>
            </a:r>
            <a:endParaRPr kumimoji="0" lang="ko-KR" altLang="en-US" sz="1400" b="0" i="0" u="none" strike="noStrike" kern="0" cap="none" spc="0" normalizeH="0" baseline="0" noProof="0" dirty="0">
              <a:ln>
                <a:noFill/>
              </a:ln>
              <a:solidFill>
                <a:prstClr val="black"/>
              </a:solidFill>
              <a:effectLst/>
              <a:uLnTx/>
              <a:uFillTx/>
              <a:latin typeface="맑은 고딕"/>
              <a:ea typeface="맑은 고딕"/>
            </a:endParaRPr>
          </a:p>
        </p:txBody>
      </p:sp>
      <p:sp>
        <p:nvSpPr>
          <p:cNvPr id="34" name="TextBox 33"/>
          <p:cNvSpPr txBox="1"/>
          <p:nvPr/>
        </p:nvSpPr>
        <p:spPr>
          <a:xfrm>
            <a:off x="1331640" y="1484784"/>
            <a:ext cx="1619921" cy="738664"/>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err="1">
                <a:ln>
                  <a:noFill/>
                </a:ln>
                <a:solidFill>
                  <a:prstClr val="black"/>
                </a:solidFill>
                <a:effectLst/>
                <a:uLnTx/>
                <a:uFillTx/>
                <a:latin typeface="맑은 고딕"/>
                <a:ea typeface="맑은 고딕"/>
              </a:rPr>
              <a:t>AgModels</a:t>
            </a:r>
            <a:endParaRPr kumimoji="0" lang="en-US" altLang="ko-KR" sz="1400" b="1" i="0" u="none" strike="noStrike" kern="0" cap="none" spc="0" normalizeH="0" baseline="0" noProof="0" dirty="0">
              <a:ln>
                <a:noFill/>
              </a:ln>
              <a:solidFill>
                <a:prstClr val="black"/>
              </a:solidFill>
              <a:effectLst/>
              <a:uLnTx/>
              <a:uFillTx/>
              <a:latin typeface="맑은 고딕"/>
              <a:ea typeface="맑은 고딕"/>
            </a:endParaRP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맑은 고딕"/>
                <a:ea typeface="맑은 고딕"/>
              </a:rPr>
              <a:t>  DSSAT/AMBER</a:t>
            </a: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black"/>
                </a:solidFill>
                <a:effectLst/>
                <a:uLnTx/>
                <a:uFillTx/>
                <a:latin typeface="맑은 고딕"/>
                <a:ea typeface="맑은 고딕"/>
              </a:rPr>
              <a:t>NWP models</a:t>
            </a:r>
            <a:endParaRPr kumimoji="0" lang="ko-KR" altLang="en-US" sz="1400" b="1" i="0" u="none" strike="noStrike" kern="0" cap="none" spc="0" normalizeH="0" baseline="0" noProof="0" dirty="0">
              <a:ln>
                <a:noFill/>
              </a:ln>
              <a:solidFill>
                <a:prstClr val="black"/>
              </a:solidFill>
              <a:effectLst/>
              <a:uLnTx/>
              <a:uFillTx/>
              <a:latin typeface="맑은 고딕"/>
              <a:ea typeface="맑은 고딕"/>
            </a:endParaRPr>
          </a:p>
        </p:txBody>
      </p:sp>
      <p:sp>
        <p:nvSpPr>
          <p:cNvPr id="35" name="TextBox 34"/>
          <p:cNvSpPr txBox="1"/>
          <p:nvPr/>
        </p:nvSpPr>
        <p:spPr>
          <a:xfrm>
            <a:off x="6498094" y="5741649"/>
            <a:ext cx="2394386" cy="1077218"/>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맑은 고딕"/>
                <a:ea typeface="맑은 고딕"/>
              </a:rPr>
              <a:t>ISB/CP, KMA/NIMR</a:t>
            </a: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err="1">
                <a:ln>
                  <a:noFill/>
                </a:ln>
                <a:solidFill>
                  <a:prstClr val="black"/>
                </a:solidFill>
                <a:effectLst/>
                <a:uLnTx/>
                <a:uFillTx/>
                <a:latin typeface="맑은 고딕"/>
                <a:ea typeface="맑은 고딕"/>
              </a:rPr>
              <a:t>Fluxnet</a:t>
            </a:r>
            <a:r>
              <a:rPr kumimoji="0" lang="en-US" altLang="ko-KR" sz="1600" b="1" i="0" u="none" strike="noStrike" kern="0" cap="none" spc="0" normalizeH="0" baseline="0" noProof="0" dirty="0">
                <a:ln>
                  <a:noFill/>
                </a:ln>
                <a:solidFill>
                  <a:prstClr val="black"/>
                </a:solidFill>
                <a:effectLst/>
                <a:uLnTx/>
                <a:uFillTx/>
                <a:latin typeface="맑은 고딕"/>
                <a:ea typeface="맑은 고딕"/>
              </a:rPr>
              <a:t>/</a:t>
            </a:r>
            <a:r>
              <a:rPr kumimoji="0" lang="en-US" altLang="ko-KR" sz="1600" b="1" i="0" u="none" strike="noStrike" kern="0" cap="none" spc="0" normalizeH="0" baseline="0" noProof="0" dirty="0" err="1">
                <a:ln>
                  <a:noFill/>
                </a:ln>
                <a:solidFill>
                  <a:prstClr val="black"/>
                </a:solidFill>
                <a:effectLst/>
                <a:uLnTx/>
                <a:uFillTx/>
                <a:latin typeface="맑은 고딕"/>
                <a:ea typeface="맑은 고딕"/>
              </a:rPr>
              <a:t>AsiaFlux</a:t>
            </a:r>
            <a:endParaRPr kumimoji="0" lang="en-US" altLang="ko-KR" sz="1600" b="1" i="0" u="none" strike="noStrike" kern="0" cap="none" spc="0" normalizeH="0" baseline="0" noProof="0" dirty="0">
              <a:ln>
                <a:noFill/>
              </a:ln>
              <a:solidFill>
                <a:prstClr val="black"/>
              </a:solidFill>
              <a:effectLst/>
              <a:uLnTx/>
              <a:uFillTx/>
              <a:latin typeface="맑은 고딕"/>
              <a:ea typeface="맑은 고딕"/>
            </a:endParaRP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맑은 고딕"/>
                <a:ea typeface="맑은 고딕"/>
              </a:rPr>
              <a:t>FAO, IRI, EU, USA</a:t>
            </a: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맑은 고딕"/>
                <a:ea typeface="맑은 고딕"/>
              </a:rPr>
              <a:t>NASA -NEX</a:t>
            </a:r>
            <a:endParaRPr kumimoji="0" lang="ko-KR" altLang="en-US" sz="1400" b="0" i="0" u="none" strike="noStrike" kern="0" cap="none" spc="0" normalizeH="0" baseline="0" noProof="0" dirty="0">
              <a:ln>
                <a:noFill/>
              </a:ln>
              <a:solidFill>
                <a:prstClr val="black"/>
              </a:solidFill>
              <a:effectLst/>
              <a:uLnTx/>
              <a:uFillTx/>
              <a:latin typeface="맑은 고딕"/>
              <a:ea typeface="맑은 고딕"/>
            </a:endParaRPr>
          </a:p>
        </p:txBody>
      </p:sp>
      <p:sp>
        <p:nvSpPr>
          <p:cNvPr id="36" name="TextBox 35"/>
          <p:cNvSpPr txBox="1"/>
          <p:nvPr/>
        </p:nvSpPr>
        <p:spPr>
          <a:xfrm>
            <a:off x="35496" y="4686235"/>
            <a:ext cx="2394386" cy="830997"/>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맑은 고딕"/>
                <a:ea typeface="맑은 고딕"/>
              </a:rPr>
              <a:t>K-NWP : </a:t>
            </a:r>
            <a:r>
              <a:rPr kumimoji="0" lang="en-US" altLang="ko-KR" sz="1600" b="0" i="0" u="none" strike="noStrike" kern="0" cap="none" spc="0" normalizeH="0" baseline="0" noProof="0" dirty="0">
                <a:ln>
                  <a:noFill/>
                </a:ln>
                <a:solidFill>
                  <a:prstClr val="black"/>
                </a:solidFill>
                <a:effectLst/>
                <a:uLnTx/>
                <a:uFillTx/>
                <a:latin typeface="맑은 고딕"/>
                <a:ea typeface="맑은 고딕"/>
              </a:rPr>
              <a:t>KMA/NIMR</a:t>
            </a: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맑은 고딕"/>
                <a:ea typeface="맑은 고딕"/>
              </a:rPr>
              <a:t>WISE </a:t>
            </a:r>
            <a:r>
              <a:rPr kumimoji="0" lang="en-US" altLang="ko-KR" sz="1600" b="0" i="0" u="none" strike="noStrike" kern="0" cap="none" spc="0" normalizeH="0" baseline="0" noProof="0" dirty="0">
                <a:ln>
                  <a:noFill/>
                </a:ln>
                <a:solidFill>
                  <a:prstClr val="black"/>
                </a:solidFill>
                <a:effectLst/>
                <a:uLnTx/>
                <a:uFillTx/>
                <a:latin typeface="맑은 고딕"/>
                <a:ea typeface="맑은 고딕"/>
              </a:rPr>
              <a:t>: Urban/</a:t>
            </a:r>
            <a:r>
              <a:rPr kumimoji="0" lang="en-US" altLang="ko-KR" sz="1600" b="0" i="0" u="none" strike="noStrike" kern="0" cap="none" spc="0" normalizeH="0" baseline="0" noProof="0" dirty="0" err="1">
                <a:ln>
                  <a:noFill/>
                </a:ln>
                <a:solidFill>
                  <a:prstClr val="black"/>
                </a:solidFill>
                <a:effectLst/>
                <a:uLnTx/>
                <a:uFillTx/>
                <a:latin typeface="맑은 고딕"/>
                <a:ea typeface="맑은 고딕"/>
              </a:rPr>
              <a:t>rual</a:t>
            </a:r>
            <a:r>
              <a:rPr kumimoji="0" lang="en-US" altLang="ko-KR" sz="1600" b="0" i="0" u="none" strike="noStrike" kern="0" cap="none" spc="0" normalizeH="0" baseline="0" noProof="0" dirty="0">
                <a:ln>
                  <a:noFill/>
                </a:ln>
                <a:solidFill>
                  <a:prstClr val="black"/>
                </a:solidFill>
                <a:effectLst/>
                <a:uLnTx/>
                <a:uFillTx/>
                <a:latin typeface="맑은 고딕"/>
                <a:ea typeface="맑은 고딕"/>
              </a:rPr>
              <a:t> met..</a:t>
            </a: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맑은 고딕"/>
                <a:ea typeface="맑은 고딕"/>
              </a:rPr>
              <a:t>SSPM : </a:t>
            </a:r>
            <a:r>
              <a:rPr kumimoji="0" lang="en-US" altLang="ko-KR" sz="1600" b="0" i="0" u="none" strike="noStrike" kern="0" cap="none" spc="0" normalizeH="0" baseline="0" noProof="0" dirty="0">
                <a:ln>
                  <a:noFill/>
                </a:ln>
                <a:solidFill>
                  <a:prstClr val="black"/>
                </a:solidFill>
                <a:effectLst/>
                <a:uLnTx/>
                <a:uFillTx/>
                <a:latin typeface="맑은 고딕"/>
                <a:ea typeface="맑은 고딕"/>
              </a:rPr>
              <a:t>CAS/KMA</a:t>
            </a:r>
            <a:endParaRPr kumimoji="0" lang="ko-KR" altLang="en-US" sz="1400" b="0" i="0" u="none" strike="noStrike" kern="0" cap="none" spc="0" normalizeH="0" baseline="0" noProof="0" dirty="0">
              <a:ln>
                <a:noFill/>
              </a:ln>
              <a:solidFill>
                <a:prstClr val="black"/>
              </a:solidFill>
              <a:effectLst/>
              <a:uLnTx/>
              <a:uFillTx/>
              <a:latin typeface="맑은 고딕"/>
              <a:ea typeface="맑은 고딕"/>
            </a:endParaRPr>
          </a:p>
        </p:txBody>
      </p:sp>
      <p:sp>
        <p:nvSpPr>
          <p:cNvPr id="37" name="TextBox 36"/>
          <p:cNvSpPr txBox="1"/>
          <p:nvPr/>
        </p:nvSpPr>
        <p:spPr>
          <a:xfrm>
            <a:off x="1502872" y="5467871"/>
            <a:ext cx="2394386" cy="769441"/>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맑은 고딕"/>
                <a:ea typeface="맑은 고딕"/>
              </a:rPr>
              <a:t>NASNET</a:t>
            </a: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맑은 고딕"/>
                <a:ea typeface="맑은 고딕"/>
              </a:rPr>
              <a:t>Phenology Monitoring</a:t>
            </a: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맑은 고딕"/>
                <a:ea typeface="맑은 고딕"/>
              </a:rPr>
              <a:t>Ground truth information</a:t>
            </a:r>
            <a:endParaRPr kumimoji="0" lang="ko-KR" altLang="en-US" sz="1400" b="0" i="0" u="none" strike="noStrike" kern="0" cap="none" spc="0" normalizeH="0" baseline="0" noProof="0" dirty="0">
              <a:ln>
                <a:noFill/>
              </a:ln>
              <a:solidFill>
                <a:prstClr val="black"/>
              </a:solidFill>
              <a:effectLst/>
              <a:uLnTx/>
              <a:uFillTx/>
              <a:latin typeface="맑은 고딕"/>
              <a:ea typeface="맑은 고딕"/>
            </a:endParaRPr>
          </a:p>
        </p:txBody>
      </p:sp>
      <p:sp>
        <p:nvSpPr>
          <p:cNvPr id="38" name="TextBox 37"/>
          <p:cNvSpPr txBox="1"/>
          <p:nvPr/>
        </p:nvSpPr>
        <p:spPr>
          <a:xfrm>
            <a:off x="94144" y="3683769"/>
            <a:ext cx="2394386" cy="769441"/>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맑은 고딕"/>
                <a:ea typeface="맑은 고딕"/>
              </a:rPr>
              <a:t>Candidates :</a:t>
            </a: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맑은 고딕"/>
                <a:ea typeface="맑은 고딕"/>
              </a:rPr>
              <a:t>1~3 regional pilot projects</a:t>
            </a: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맑은 고딕"/>
                <a:ea typeface="맑은 고딕"/>
              </a:rPr>
              <a:t>in each RA</a:t>
            </a:r>
            <a:endParaRPr kumimoji="0" lang="ko-KR" altLang="en-US" sz="1400" b="0" i="0" u="none" strike="noStrike" kern="0" cap="none" spc="0" normalizeH="0" baseline="0" noProof="0" dirty="0">
              <a:ln>
                <a:noFill/>
              </a:ln>
              <a:solidFill>
                <a:prstClr val="black"/>
              </a:solidFill>
              <a:effectLst/>
              <a:uLnTx/>
              <a:uFillTx/>
              <a:latin typeface="맑은 고딕"/>
              <a:ea typeface="맑은 고딕"/>
            </a:endParaRPr>
          </a:p>
        </p:txBody>
      </p:sp>
      <p:sp>
        <p:nvSpPr>
          <p:cNvPr id="39" name="육각형 38"/>
          <p:cNvSpPr/>
          <p:nvPr/>
        </p:nvSpPr>
        <p:spPr>
          <a:xfrm>
            <a:off x="1661208" y="873543"/>
            <a:ext cx="1290353" cy="577825"/>
          </a:xfrm>
          <a:prstGeom prst="hexagon">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white"/>
                </a:solidFill>
                <a:effectLst/>
                <a:uLnTx/>
                <a:uFillTx/>
              </a:rPr>
              <a:t>AGMIP</a:t>
            </a:r>
          </a:p>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rPr>
              <a:t>Crop Models</a:t>
            </a:r>
            <a:endParaRPr kumimoji="0" lang="ko-KR" altLang="en-US" sz="1100" b="0" i="0" u="none" strike="noStrike" kern="0" cap="none" spc="0" normalizeH="0" baseline="0" noProof="0" dirty="0">
              <a:ln>
                <a:noFill/>
              </a:ln>
              <a:solidFill>
                <a:prstClr val="white"/>
              </a:solidFill>
              <a:effectLst/>
              <a:uLnTx/>
              <a:uFillTx/>
            </a:endParaRPr>
          </a:p>
        </p:txBody>
      </p:sp>
      <p:sp>
        <p:nvSpPr>
          <p:cNvPr id="41" name="타원 40"/>
          <p:cNvSpPr/>
          <p:nvPr/>
        </p:nvSpPr>
        <p:spPr>
          <a:xfrm>
            <a:off x="2141600" y="116632"/>
            <a:ext cx="6822876" cy="2377143"/>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16086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25"/>
            <a:ext cx="9144000" cy="6858000"/>
          </a:xfrm>
          <a:prstGeom prst="rect">
            <a:avLst/>
          </a:prstGeom>
        </p:spPr>
      </p:pic>
      <p:sp>
        <p:nvSpPr>
          <p:cNvPr id="7" name="Title 1"/>
          <p:cNvSpPr txBox="1">
            <a:spLocks/>
          </p:cNvSpPr>
          <p:nvPr/>
        </p:nvSpPr>
        <p:spPr>
          <a:xfrm>
            <a:off x="3207026" y="675861"/>
            <a:ext cx="5817704" cy="459850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1" i="0" u="sng" strike="noStrike" kern="1200" cap="none" spc="0" normalizeH="0" baseline="0" noProof="0" dirty="0">
                <a:ln>
                  <a:noFill/>
                </a:ln>
                <a:solidFill>
                  <a:srgbClr val="000090"/>
                </a:solidFill>
                <a:effectLst/>
                <a:uLnTx/>
                <a:uFillTx/>
              </a:rPr>
              <a:t>Contents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00090"/>
              </a:solidFill>
              <a:effectLst/>
              <a:uLnTx/>
              <a:uFillTx/>
            </a:endParaRPr>
          </a:p>
          <a:p>
            <a:pPr marL="914400" marR="0" lvl="0" indent="-914400" algn="l" defTabSz="457200" rtl="0" eaLnBrk="1" fontAlgn="auto" latinLnBrk="0" hangingPunct="1">
              <a:lnSpc>
                <a:spcPct val="100000"/>
              </a:lnSpc>
              <a:spcBef>
                <a:spcPct val="0"/>
              </a:spcBef>
              <a:spcAft>
                <a:spcPts val="0"/>
              </a:spcAft>
              <a:buClrTx/>
              <a:buSzTx/>
              <a:buFontTx/>
              <a:buAutoNum type="arabicPeriod"/>
              <a:tabLst/>
              <a:defRPr/>
            </a:pPr>
            <a:r>
              <a:rPr lang="en-US" sz="3600" b="1" dirty="0">
                <a:solidFill>
                  <a:srgbClr val="000090"/>
                </a:solidFill>
              </a:rPr>
              <a:t>WIS Governance</a:t>
            </a:r>
          </a:p>
          <a:p>
            <a:pPr marL="914400" marR="0" lvl="0" indent="-914400" algn="l" defTabSz="457200" rtl="0" eaLnBrk="1" fontAlgn="auto" latinLnBrk="0" hangingPunct="1">
              <a:lnSpc>
                <a:spcPct val="100000"/>
              </a:lnSpc>
              <a:spcBef>
                <a:spcPct val="0"/>
              </a:spcBef>
              <a:spcAft>
                <a:spcPts val="0"/>
              </a:spcAft>
              <a:buClrTx/>
              <a:buSzTx/>
              <a:buFontTx/>
              <a:buAutoNum type="arabicPeriod"/>
              <a:tabLst/>
              <a:defRPr/>
            </a:pPr>
            <a:r>
              <a:rPr lang="en-US" sz="3600" b="1" dirty="0">
                <a:solidFill>
                  <a:srgbClr val="000090"/>
                </a:solidFill>
              </a:rPr>
              <a:t>Participation in WIS</a:t>
            </a:r>
          </a:p>
          <a:p>
            <a:pPr marL="914400" marR="0" lvl="0" indent="-914400" algn="l" defTabSz="457200" rtl="0" eaLnBrk="1" fontAlgn="auto" latinLnBrk="0" hangingPunct="1">
              <a:lnSpc>
                <a:spcPct val="100000"/>
              </a:lnSpc>
              <a:spcBef>
                <a:spcPct val="0"/>
              </a:spcBef>
              <a:spcAft>
                <a:spcPts val="0"/>
              </a:spcAft>
              <a:buClrTx/>
              <a:buSzTx/>
              <a:buFontTx/>
              <a:buAutoNum type="arabicPeriod"/>
              <a:tabLst/>
              <a:defRPr/>
            </a:pPr>
            <a:r>
              <a:rPr lang="en-US" sz="3600" b="1" dirty="0">
                <a:solidFill>
                  <a:srgbClr val="000090"/>
                </a:solidFill>
              </a:rPr>
              <a:t>Future WIS Services</a:t>
            </a:r>
          </a:p>
          <a:p>
            <a:pPr marL="914400" marR="0" lvl="0" indent="-914400" algn="l" defTabSz="457200" rtl="0" eaLnBrk="1" fontAlgn="auto" latinLnBrk="0" hangingPunct="1">
              <a:lnSpc>
                <a:spcPct val="100000"/>
              </a:lnSpc>
              <a:spcBef>
                <a:spcPct val="0"/>
              </a:spcBef>
              <a:spcAft>
                <a:spcPts val="0"/>
              </a:spcAft>
              <a:buClrTx/>
              <a:buSzTx/>
              <a:buFontTx/>
              <a:buAutoNum type="arabicPeriod"/>
              <a:tabLst/>
              <a:defRPr/>
            </a:pPr>
            <a:r>
              <a:rPr lang="en-US" sz="3600" b="1" dirty="0">
                <a:solidFill>
                  <a:srgbClr val="000090"/>
                </a:solidFill>
              </a:rPr>
              <a:t>WIS Strategy</a:t>
            </a:r>
          </a:p>
          <a:p>
            <a:pPr marL="914400" marR="0" lvl="0" indent="-914400" algn="l" defTabSz="457200" rtl="0" eaLnBrk="1" fontAlgn="auto" latinLnBrk="0" hangingPunct="1">
              <a:lnSpc>
                <a:spcPct val="100000"/>
              </a:lnSpc>
              <a:spcBef>
                <a:spcPct val="0"/>
              </a:spcBef>
              <a:spcAft>
                <a:spcPts val="0"/>
              </a:spcAft>
              <a:buClrTx/>
              <a:buSzTx/>
              <a:buFontTx/>
              <a:buAutoNum type="arabicPeriod"/>
              <a:tabLst/>
              <a:defRPr/>
            </a:pPr>
            <a:r>
              <a:rPr lang="en-US" sz="3600" b="1" dirty="0">
                <a:solidFill>
                  <a:srgbClr val="000090"/>
                </a:solidFill>
              </a:rPr>
              <a:t>Recommendations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59AF2F-52C6-9B46-B8B2-0579234AE62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63325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lum bright="-4000" contrast="40000"/>
            <a:extLst>
              <a:ext uri="{28A0092B-C50C-407E-A947-70E740481C1C}">
                <a14:useLocalDpi xmlns:a14="http://schemas.microsoft.com/office/drawing/2010/main" val="0"/>
              </a:ext>
            </a:extLst>
          </a:blip>
          <a:srcRect/>
          <a:stretch>
            <a:fillRect/>
          </a:stretch>
        </p:blipFill>
        <p:spPr bwMode="auto">
          <a:xfrm>
            <a:off x="1968500" y="838200"/>
            <a:ext cx="4728485" cy="59948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64" name="Picture 8" descr="agmet_logo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6381750"/>
            <a:ext cx="431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타원 1"/>
          <p:cNvSpPr/>
          <p:nvPr/>
        </p:nvSpPr>
        <p:spPr>
          <a:xfrm>
            <a:off x="1844795" y="838200"/>
            <a:ext cx="5181480" cy="5030797"/>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endParaRPr>
          </a:p>
        </p:txBody>
      </p:sp>
      <p:sp>
        <p:nvSpPr>
          <p:cNvPr id="7" name="Rectangle 2"/>
          <p:cNvSpPr txBox="1">
            <a:spLocks noChangeArrowheads="1"/>
          </p:cNvSpPr>
          <p:nvPr/>
        </p:nvSpPr>
        <p:spPr>
          <a:xfrm>
            <a:off x="679568" y="6165849"/>
            <a:ext cx="8464432" cy="692151"/>
          </a:xfrm>
          <a:prstGeom prst="rect">
            <a:avLst/>
          </a:prstGeom>
          <a:solidFill>
            <a:schemeClr val="bg1"/>
          </a:solidFill>
        </p:spPr>
        <p:txBody>
          <a:bodyPr>
            <a:no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defRPr/>
            </a:pPr>
            <a:r>
              <a:rPr kumimoji="0" lang="en-US" altLang="ko-KR"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itchFamily="34" charset="0"/>
                <a:ea typeface="+mj-ea"/>
                <a:cs typeface="+mj-cs"/>
              </a:rPr>
              <a:t>WIS-anchored System Architecture of </a:t>
            </a:r>
            <a:r>
              <a:rPr kumimoji="0" lang="en-US" altLang="ko-KR"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entury Gothic" pitchFamily="34" charset="0"/>
                <a:ea typeface="+mj-ea"/>
                <a:cs typeface="+mj-cs"/>
              </a:rPr>
              <a:t>CAgM</a:t>
            </a:r>
            <a:endParaRPr kumimoji="0" lang="en-US" altLang="ko-KR"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itchFamily="34" charset="0"/>
              <a:ea typeface="+mj-ea"/>
              <a:cs typeface="+mj-cs"/>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pic>
        <p:nvPicPr>
          <p:cNvPr id="5121" name="_x370371528" descr="cif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269" y="181875"/>
            <a:ext cx="2557462" cy="5506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矩形 3"/>
          <p:cNvSpPr/>
          <p:nvPr/>
        </p:nvSpPr>
        <p:spPr>
          <a:xfrm>
            <a:off x="3871972" y="1024270"/>
            <a:ext cx="1309627" cy="652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821744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nvPr>
        </p:nvGraphicFramePr>
        <p:xfrm>
          <a:off x="895861" y="921105"/>
          <a:ext cx="8149281" cy="4935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895861" y="377408"/>
            <a:ext cx="7886700" cy="994172"/>
          </a:xfrm>
        </p:spPr>
        <p:txBody>
          <a:bodyPr>
            <a:normAutofit fontScale="90000"/>
          </a:bodyPr>
          <a:lstStyle/>
          <a:p>
            <a:pPr algn="l"/>
            <a:r>
              <a:rPr lang="en-US" sz="3600" b="1" dirty="0">
                <a:solidFill>
                  <a:srgbClr val="002060"/>
                </a:solidFill>
                <a:latin typeface="Century Gothic" panose="020B0502020202020204" pitchFamily="34" charset="0"/>
              </a:rPr>
              <a:t>GRIAM</a:t>
            </a:r>
            <a:r>
              <a:rPr lang="en-US" sz="3200" b="1" dirty="0">
                <a:solidFill>
                  <a:srgbClr val="002060"/>
                </a:solidFill>
                <a:latin typeface="Century Gothic" panose="020B0502020202020204" pitchFamily="34" charset="0"/>
              </a:rPr>
              <a:t> : </a:t>
            </a:r>
            <a:r>
              <a:rPr lang="en-US" sz="2700" b="1" dirty="0">
                <a:solidFill>
                  <a:srgbClr val="002060"/>
                </a:solidFill>
                <a:latin typeface="Century Gothic" panose="020B0502020202020204" pitchFamily="34" charset="0"/>
              </a:rPr>
              <a:t>NUIST-</a:t>
            </a:r>
            <a:r>
              <a:rPr lang="en-US" sz="2700" b="1" dirty="0" err="1">
                <a:solidFill>
                  <a:srgbClr val="002060"/>
                </a:solidFill>
                <a:latin typeface="Century Gothic" panose="020B0502020202020204" pitchFamily="34" charset="0"/>
              </a:rPr>
              <a:t>CAgM</a:t>
            </a:r>
            <a:r>
              <a:rPr lang="en-US" sz="2700" b="1" dirty="0">
                <a:solidFill>
                  <a:srgbClr val="002060"/>
                </a:solidFill>
                <a:latin typeface="Century Gothic" panose="020B0502020202020204" pitchFamily="34" charset="0"/>
              </a:rPr>
              <a:t>-GEO</a:t>
            </a:r>
            <a:br>
              <a:rPr lang="en-US" sz="3200" b="1" dirty="0">
                <a:solidFill>
                  <a:srgbClr val="002060"/>
                </a:solidFill>
                <a:latin typeface="Century Gothic" panose="020B0502020202020204" pitchFamily="34" charset="0"/>
              </a:rPr>
            </a:br>
            <a:r>
              <a:rPr lang="en-US" sz="2700" b="1" dirty="0">
                <a:solidFill>
                  <a:srgbClr val="00B0F0"/>
                </a:solidFill>
                <a:latin typeface="Century Gothic" panose="020B0502020202020204" pitchFamily="34" charset="0"/>
              </a:rPr>
              <a:t>Global Research Institute of Applied Meteorology</a:t>
            </a:r>
            <a:endParaRPr lang="en-GB" sz="3200" b="1" dirty="0">
              <a:solidFill>
                <a:srgbClr val="00B0F0"/>
              </a:solidFill>
              <a:latin typeface="Century Gothic" panose="020B0502020202020204" pitchFamily="34" charset="0"/>
            </a:endParaRPr>
          </a:p>
        </p:txBody>
      </p:sp>
      <p:sp>
        <p:nvSpPr>
          <p:cNvPr id="5" name="Rectangle 7"/>
          <p:cNvSpPr/>
          <p:nvPr/>
        </p:nvSpPr>
        <p:spPr>
          <a:xfrm>
            <a:off x="3775697" y="6062245"/>
            <a:ext cx="5376793" cy="677108"/>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151AF3"/>
                </a:solidFill>
                <a:effectLst/>
                <a:uLnTx/>
                <a:uFillTx/>
              </a:rPr>
              <a:t>GRIAM at NUIST, China</a:t>
            </a:r>
          </a:p>
          <a:p>
            <a:pPr marL="0" marR="0" lvl="0" indent="0" defTabSz="6858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chemeClr val="accent1">
                    <a:lumMod val="75000"/>
                  </a:schemeClr>
                </a:solidFill>
                <a:effectLst/>
                <a:uLnTx/>
                <a:uFillTx/>
              </a:rPr>
              <a:t>-Global Research Institute of Applied Meteorology </a:t>
            </a:r>
          </a:p>
          <a:p>
            <a:pPr marL="0" marR="0" lvl="0" indent="0" defTabSz="6858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chemeClr val="accent1">
                    <a:lumMod val="75000"/>
                  </a:schemeClr>
                </a:solidFill>
                <a:effectLst/>
                <a:uLnTx/>
                <a:uFillTx/>
              </a:rPr>
              <a:t>-targeting on WMO endorsements through contributions to GFCS implementation</a:t>
            </a:r>
          </a:p>
        </p:txBody>
      </p:sp>
    </p:spTree>
    <p:extLst>
      <p:ext uri="{BB962C8B-B14F-4D97-AF65-F5344CB8AC3E}">
        <p14:creationId xmlns:p14="http://schemas.microsoft.com/office/powerpoint/2010/main" val="2377639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718" y="116632"/>
            <a:ext cx="6858000" cy="1198694"/>
          </a:xfrm>
        </p:spPr>
        <p:txBody>
          <a:bodyPr>
            <a:normAutofit/>
          </a:bodyPr>
          <a:lstStyle/>
          <a:p>
            <a:r>
              <a:rPr lang="en-US" sz="3200" b="1" dirty="0">
                <a:solidFill>
                  <a:srgbClr val="002060"/>
                </a:solidFill>
                <a:latin typeface="Century Gothic" panose="020B0502020202020204" pitchFamily="34" charset="0"/>
              </a:rPr>
              <a:t>Backgrounds of GAMEOS</a:t>
            </a:r>
            <a:br>
              <a:rPr lang="en-US" sz="3200" b="1" dirty="0">
                <a:solidFill>
                  <a:srgbClr val="002060"/>
                </a:solidFill>
                <a:latin typeface="Century Gothic" panose="020B0502020202020204" pitchFamily="34" charset="0"/>
              </a:rPr>
            </a:br>
            <a:r>
              <a:rPr lang="en-US" sz="2800" b="1" dirty="0">
                <a:solidFill>
                  <a:srgbClr val="002060"/>
                </a:solidFill>
                <a:latin typeface="Century Gothic" panose="020B0502020202020204" pitchFamily="34" charset="0"/>
              </a:rPr>
              <a:t>as Novel GDPFS </a:t>
            </a:r>
            <a:r>
              <a:rPr lang="en-US" sz="2800" b="1" dirty="0" err="1">
                <a:solidFill>
                  <a:srgbClr val="002060"/>
                </a:solidFill>
                <a:latin typeface="Century Gothic" panose="020B0502020202020204" pitchFamily="34" charset="0"/>
              </a:rPr>
              <a:t>Centres</a:t>
            </a:r>
            <a:endParaRPr lang="en-GB" sz="3200" b="1" dirty="0">
              <a:solidFill>
                <a:srgbClr val="002060"/>
              </a:solidFill>
              <a:latin typeface="Century Gothic" panose="020B0502020202020204" pitchFamily="34" charset="0"/>
            </a:endParaRPr>
          </a:p>
        </p:txBody>
      </p:sp>
      <p:sp>
        <p:nvSpPr>
          <p:cNvPr id="6" name="직사각형 5"/>
          <p:cNvSpPr/>
          <p:nvPr/>
        </p:nvSpPr>
        <p:spPr>
          <a:xfrm>
            <a:off x="539552" y="1628800"/>
            <a:ext cx="8424936" cy="4062651"/>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ko-KR" sz="2400" b="1" i="0" u="sng"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Emerging Requirements</a:t>
            </a:r>
          </a:p>
          <a:p>
            <a:pPr marL="685800" marR="0" lvl="1" indent="-342900" defTabSz="685800" eaLnBrk="1" fontAlgn="auto" latinLnBrk="0" hangingPunct="1">
              <a:lnSpc>
                <a:spcPct val="100000"/>
              </a:lnSpc>
              <a:spcBef>
                <a:spcPts val="0"/>
              </a:spcBef>
              <a:spcAft>
                <a:spcPts val="0"/>
              </a:spcAft>
              <a:buClrTx/>
              <a:buSzTx/>
              <a:buFontTx/>
              <a:buAutoNum type="arabicParenR"/>
              <a:tabLst/>
              <a:defRPr/>
            </a:pPr>
            <a:endParaRPr kumimoji="0" lang="en-US" altLang="ko-KR" sz="1800" b="1"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endParaRPr>
          </a:p>
          <a:p>
            <a:pPr marL="685800" marR="0" lvl="1" indent="-342900" defTabSz="685800" eaLnBrk="1" fontAlgn="auto" latinLnBrk="0" hangingPunct="1">
              <a:lnSpc>
                <a:spcPct val="100000"/>
              </a:lnSpc>
              <a:spcBef>
                <a:spcPts val="0"/>
              </a:spcBef>
              <a:spcAft>
                <a:spcPts val="0"/>
              </a:spcAft>
              <a:buClrTx/>
              <a:buSzTx/>
              <a:buFontTx/>
              <a:buAutoNum type="arabicParenR"/>
              <a:tabLst/>
              <a:defRPr/>
            </a:pPr>
            <a:r>
              <a:rPr kumimoji="0" lang="en-US" altLang="ko-KR" sz="1800" b="1"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Climate Service innovation for Agriculture &amp; Food Security</a:t>
            </a:r>
          </a:p>
          <a:p>
            <a:pPr marL="628650" marR="0" lvl="1" indent="0" defTabSz="685800" eaLnBrk="1" fontAlgn="auto" latinLnBrk="0" hangingPunct="1">
              <a:lnSpc>
                <a:spcPct val="100000"/>
              </a:lnSpc>
              <a:spcBef>
                <a:spcPts val="0"/>
              </a:spcBef>
              <a:spcAft>
                <a:spcPts val="0"/>
              </a:spcAft>
              <a:buClrTx/>
              <a:buSzTx/>
              <a:buFontTx/>
              <a:buChar char="-"/>
              <a:tabLst/>
              <a:defRPr/>
            </a:pPr>
            <a:r>
              <a:rPr kumimoji="0" lang="en-US" altLang="ko-KR" sz="18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Early warnings for climate extremes</a:t>
            </a:r>
          </a:p>
          <a:p>
            <a:pPr marL="628650" marR="0" lvl="1" indent="0" defTabSz="685800" eaLnBrk="1" fontAlgn="auto" latinLnBrk="0" hangingPunct="1">
              <a:lnSpc>
                <a:spcPct val="100000"/>
              </a:lnSpc>
              <a:spcBef>
                <a:spcPts val="0"/>
              </a:spcBef>
              <a:spcAft>
                <a:spcPts val="0"/>
              </a:spcAft>
              <a:buClrTx/>
              <a:buSzTx/>
              <a:buFontTx/>
              <a:buChar char="-"/>
              <a:tabLst/>
              <a:defRPr/>
            </a:pPr>
            <a:r>
              <a:rPr kumimoji="0" lang="en-US" altLang="ko-KR" sz="18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Application of S2S for climate variability</a:t>
            </a:r>
          </a:p>
          <a:p>
            <a:pPr marL="628650" marR="0" lvl="1" indent="0" defTabSz="685800" eaLnBrk="1" fontAlgn="auto" latinLnBrk="0" hangingPunct="1">
              <a:lnSpc>
                <a:spcPct val="100000"/>
              </a:lnSpc>
              <a:spcBef>
                <a:spcPts val="0"/>
              </a:spcBef>
              <a:spcAft>
                <a:spcPts val="0"/>
              </a:spcAft>
              <a:buClrTx/>
              <a:buSzTx/>
              <a:buFontTx/>
              <a:buChar char="-"/>
              <a:tabLst/>
              <a:defRPr/>
            </a:pPr>
            <a:r>
              <a:rPr kumimoji="0" lang="en-US" altLang="ko-KR" sz="18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Interfaces between models, among stakeholders  </a:t>
            </a:r>
          </a:p>
          <a:p>
            <a:pPr marL="342900" marR="0" lvl="1" indent="0" defTabSz="6858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2) Technological challenges for better Climate Services : </a:t>
            </a:r>
          </a:p>
          <a:p>
            <a:pPr marL="342900" marR="0" lvl="1" indent="0" defTabSz="6858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a:t>
            </a:r>
            <a:r>
              <a:rPr kumimoji="0" lang="en-US" altLang="ko-KR" sz="18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 Accessibility to non-meteorological data on time</a:t>
            </a:r>
          </a:p>
          <a:p>
            <a:pPr marL="342900" marR="0" lvl="1" indent="0" defTabSz="6858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 RS/NWP need downscaling in space, time and elements</a:t>
            </a:r>
          </a:p>
          <a:p>
            <a:pPr marL="342900" marR="0" lvl="1" indent="0" defTabSz="6858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 ICT resources for additional data production</a:t>
            </a:r>
          </a:p>
          <a:p>
            <a:pPr marL="342900" marR="0" lvl="1" indent="0" defTabSz="6858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3)  Implementation Strategies for better service provision:</a:t>
            </a:r>
          </a:p>
          <a:p>
            <a:pPr marL="342900" marR="0" lvl="1" indent="0" defTabSz="6858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 Dedicated data collection &amp; production </a:t>
            </a:r>
            <a:r>
              <a:rPr kumimoji="0" lang="en-US" altLang="ko-KR" sz="1800" b="0" i="0" u="none" strike="noStrike" kern="0" cap="none" spc="0" normalizeH="0" baseline="0" noProof="0" dirty="0" err="1">
                <a:ln>
                  <a:noFill/>
                </a:ln>
                <a:solidFill>
                  <a:schemeClr val="accent2">
                    <a:lumMod val="50000"/>
                  </a:schemeClr>
                </a:solidFill>
                <a:effectLst/>
                <a:uLnTx/>
                <a:uFillTx/>
                <a:latin typeface="Arial" panose="020B0604020202020204" pitchFamily="34" charset="0"/>
                <a:cs typeface="Arial" panose="020B0604020202020204" pitchFamily="34" charset="0"/>
              </a:rPr>
              <a:t>centres</a:t>
            </a:r>
            <a:r>
              <a:rPr kumimoji="0" lang="en-US" altLang="ko-KR" sz="18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a:t>
            </a:r>
          </a:p>
          <a:p>
            <a:pPr marL="342900" marR="0" lvl="1" indent="0" defTabSz="6858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 Virtual ICT infrastructure to share among members</a:t>
            </a:r>
          </a:p>
          <a:p>
            <a:pPr marL="342900" marR="0" lvl="1" indent="0" defTabSz="6858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 User interface with GIS-Online under GRID/Cloud computing</a:t>
            </a:r>
          </a:p>
        </p:txBody>
      </p:sp>
      <p:sp>
        <p:nvSpPr>
          <p:cNvPr id="7" name="직사각형 6"/>
          <p:cNvSpPr/>
          <p:nvPr/>
        </p:nvSpPr>
        <p:spPr>
          <a:xfrm>
            <a:off x="7164288" y="6381328"/>
            <a:ext cx="1901483"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srgbClr val="FFFF00"/>
                </a:solidFill>
                <a:effectLst/>
                <a:uLnTx/>
                <a:uFillTx/>
                <a:latin typeface="Arial Unicode MS" pitchFamily="50" charset="-127"/>
                <a:ea typeface="Arial Unicode MS" pitchFamily="50" charset="-127"/>
                <a:cs typeface="Arial Unicode MS" pitchFamily="50" charset="-127"/>
              </a:rPr>
              <a:t>GDPFS meeting</a:t>
            </a:r>
          </a:p>
        </p:txBody>
      </p:sp>
      <p:sp>
        <p:nvSpPr>
          <p:cNvPr id="8" name="Rectangle 4"/>
          <p:cNvSpPr>
            <a:spLocks noChangeArrowheads="1"/>
          </p:cNvSpPr>
          <p:nvPr/>
        </p:nvSpPr>
        <p:spPr bwMode="auto">
          <a:xfrm>
            <a:off x="76200" y="6457950"/>
            <a:ext cx="35814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marL="0" marR="0" lvl="0" indent="0" defTabSz="449263" eaLnBrk="1" fontAlgn="base" latinLnBrk="0" hangingPunct="1">
              <a:lnSpc>
                <a:spcPct val="100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b="0" i="0" u="none" strike="noStrike" kern="0" cap="none" spc="0" normalizeH="0" baseline="0" noProof="0" dirty="0">
                <a:ln>
                  <a:noFill/>
                </a:ln>
                <a:solidFill>
                  <a:schemeClr val="accent1">
                    <a:lumMod val="50000"/>
                  </a:schemeClr>
                </a:solidFill>
                <a:effectLst/>
                <a:uLnTx/>
                <a:uFillTx/>
                <a:latin typeface="Arial" pitchFamily="34" charset="0"/>
              </a:rPr>
              <a:t>WMO </a:t>
            </a:r>
            <a:r>
              <a:rPr kumimoji="0" lang="en-US" altLang="ko-KR" sz="1400" b="0" i="0" u="none" strike="noStrike" kern="0" cap="none" spc="0" normalizeH="0" baseline="0" noProof="0" dirty="0" err="1">
                <a:ln>
                  <a:noFill/>
                </a:ln>
                <a:solidFill>
                  <a:schemeClr val="accent1">
                    <a:lumMod val="50000"/>
                  </a:schemeClr>
                </a:solidFill>
                <a:effectLst/>
                <a:uLnTx/>
                <a:uFillTx/>
                <a:latin typeface="Arial" pitchFamily="34" charset="0"/>
              </a:rPr>
              <a:t>CAgM</a:t>
            </a:r>
            <a:endParaRPr kumimoji="0" lang="en-US" altLang="ko-KR" sz="1400" b="0" i="0" u="none" strike="noStrike" kern="0" cap="none" spc="0" normalizeH="0" baseline="0" noProof="0" dirty="0">
              <a:ln>
                <a:noFill/>
              </a:ln>
              <a:solidFill>
                <a:schemeClr val="accent1">
                  <a:lumMod val="50000"/>
                </a:schemeClr>
              </a:solidFill>
              <a:effectLst/>
              <a:uLnTx/>
              <a:uFillTx/>
              <a:latin typeface="Arial" pitchFamily="34" charset="0"/>
            </a:endParaRPr>
          </a:p>
        </p:txBody>
      </p:sp>
    </p:spTree>
    <p:extLst>
      <p:ext uri="{BB962C8B-B14F-4D97-AF65-F5344CB8AC3E}">
        <p14:creationId xmlns:p14="http://schemas.microsoft.com/office/powerpoint/2010/main" val="3090590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718" y="116632"/>
            <a:ext cx="6858000" cy="1198694"/>
          </a:xfrm>
        </p:spPr>
        <p:txBody>
          <a:bodyPr>
            <a:normAutofit/>
          </a:bodyPr>
          <a:lstStyle/>
          <a:p>
            <a:r>
              <a:rPr lang="en-US" sz="3200" b="1" dirty="0">
                <a:solidFill>
                  <a:srgbClr val="002060"/>
                </a:solidFill>
                <a:latin typeface="Century Gothic" panose="020B0502020202020204" pitchFamily="34" charset="0"/>
              </a:rPr>
              <a:t>Functions of GAMEOS(1)</a:t>
            </a:r>
            <a:endParaRPr lang="en-GB" sz="3200" b="1" dirty="0">
              <a:solidFill>
                <a:srgbClr val="002060"/>
              </a:solidFill>
              <a:latin typeface="Century Gothic" panose="020B0502020202020204" pitchFamily="34" charset="0"/>
            </a:endParaRPr>
          </a:p>
        </p:txBody>
      </p:sp>
      <p:sp>
        <p:nvSpPr>
          <p:cNvPr id="6" name="직사각형 5"/>
          <p:cNvSpPr/>
          <p:nvPr/>
        </p:nvSpPr>
        <p:spPr>
          <a:xfrm>
            <a:off x="211585" y="1196752"/>
            <a:ext cx="8854186" cy="581697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x-none" altLang="ko-KR" sz="2800" b="1"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Global centres </a:t>
            </a:r>
            <a:endParaRPr kumimoji="0" lang="en-US" altLang="ko-KR" sz="2800" b="1"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x-none" altLang="ko-KR" sz="2400" b="0"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Operational activities for downscaling on NWP </a:t>
            </a:r>
            <a:r>
              <a:rPr kumimoji="0" lang="x-none" altLang="ko-KR" sz="2400" b="0" i="0" u="none" strike="noStrike" kern="1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outputs </a:t>
            </a:r>
            <a:r>
              <a:rPr kumimoji="0" lang="fr-CH" altLang="ko-KR" sz="2400" b="0"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for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applications in the agriculture and food security sectors </a:t>
            </a:r>
            <a:r>
              <a:rPr kumimoji="0" lang="x-none" altLang="ko-KR" sz="2400" b="0" i="0" u="none" strike="noStrike" kern="1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including </a:t>
            </a:r>
            <a:r>
              <a:rPr kumimoji="0" lang="x-none" altLang="ko-KR" sz="2400" b="0"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S2s in space, time and element</a:t>
            </a:r>
            <a:endParaRPr kumimoji="0" lang="ko-KR" altLang="ko-KR" sz="2000" b="0"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x-none" altLang="ko-KR" sz="2400" b="0"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Operational activities for Reanalysis on historical/in-situ data including non-meteorological </a:t>
            </a:r>
            <a:r>
              <a:rPr kumimoji="0" lang="x-none" altLang="ko-KR" sz="2400" b="0" i="0" u="none" strike="noStrike" kern="1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data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(i.e. crop monitoring) </a:t>
            </a: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from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remote sensing platforms.</a:t>
            </a:r>
            <a:endParaRPr kumimoji="0" lang="ko-KR" altLang="ko-KR" sz="2000" b="0"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x-none" altLang="ko-KR" sz="2400" b="0"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Operational data services for high resolution AgroMeteorological products and supplementary RS information (on a semi-real time basis)</a:t>
            </a:r>
            <a:endParaRPr kumimoji="0" lang="ko-KR" altLang="ko-KR" sz="2000" b="0"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x-none" altLang="ko-KR" sz="2400" b="0"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Operation activities for ICT sharable platforms under cloud environments with GIS-online </a:t>
            </a:r>
            <a:r>
              <a:rPr kumimoji="0" lang="x-none" altLang="ko-KR" sz="2400" b="0" i="0" u="none" strike="noStrike" kern="1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interfaces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for agricultural  and food security applications</a:t>
            </a:r>
            <a:endParaRPr kumimoji="0" lang="ko-KR" altLang="ko-KR" sz="2400" b="0" i="0" u="none" strike="noStrike" kern="1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GB" altLang="ko-KR" sz="2800" b="1" i="0" u="none" strike="noStrike" kern="0" cap="none" spc="0" normalizeH="0" baseline="0" noProof="0" dirty="0">
              <a:ln>
                <a:noFill/>
              </a:ln>
              <a:solidFill>
                <a:sysClr val="windowText" lastClr="000000"/>
              </a:solidFill>
              <a:effectLst/>
              <a:uLnTx/>
              <a:uFillTx/>
              <a:latin typeface="Century Gothic" panose="020B0502020202020204" pitchFamily="34" charset="0"/>
            </a:endParaRPr>
          </a:p>
        </p:txBody>
      </p:sp>
      <p:sp>
        <p:nvSpPr>
          <p:cNvPr id="7" name="직사각형 6"/>
          <p:cNvSpPr/>
          <p:nvPr/>
        </p:nvSpPr>
        <p:spPr>
          <a:xfrm>
            <a:off x="7164288" y="6381328"/>
            <a:ext cx="1901483"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srgbClr val="FFFF00"/>
                </a:solidFill>
                <a:effectLst/>
                <a:uLnTx/>
                <a:uFillTx/>
                <a:latin typeface="Arial Unicode MS" pitchFamily="50" charset="-127"/>
                <a:ea typeface="Arial Unicode MS" pitchFamily="50" charset="-127"/>
                <a:cs typeface="Arial Unicode MS" pitchFamily="50" charset="-127"/>
              </a:rPr>
              <a:t>GDPFS meeting</a:t>
            </a:r>
          </a:p>
        </p:txBody>
      </p:sp>
      <p:sp>
        <p:nvSpPr>
          <p:cNvPr id="8" name="Rectangle 4"/>
          <p:cNvSpPr>
            <a:spLocks noChangeArrowheads="1"/>
          </p:cNvSpPr>
          <p:nvPr/>
        </p:nvSpPr>
        <p:spPr bwMode="auto">
          <a:xfrm>
            <a:off x="76200" y="6457950"/>
            <a:ext cx="35814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marL="0" marR="0" lvl="0" indent="0" defTabSz="449263" eaLnBrk="1" fontAlgn="base" latinLnBrk="0" hangingPunct="1">
              <a:lnSpc>
                <a:spcPct val="100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b="0" i="0" u="none" strike="noStrike" kern="0" cap="none" spc="0" normalizeH="0" baseline="0" noProof="0" dirty="0">
                <a:ln>
                  <a:noFill/>
                </a:ln>
                <a:solidFill>
                  <a:schemeClr val="accent1">
                    <a:lumMod val="50000"/>
                  </a:schemeClr>
                </a:solidFill>
                <a:effectLst/>
                <a:uLnTx/>
                <a:uFillTx/>
                <a:latin typeface="Arial" pitchFamily="34" charset="0"/>
              </a:rPr>
              <a:t>WMO </a:t>
            </a:r>
            <a:r>
              <a:rPr kumimoji="0" lang="en-US" altLang="ko-KR" sz="1400" b="0" i="0" u="none" strike="noStrike" kern="0" cap="none" spc="0" normalizeH="0" baseline="0" noProof="0" dirty="0" err="1">
                <a:ln>
                  <a:noFill/>
                </a:ln>
                <a:solidFill>
                  <a:schemeClr val="accent1">
                    <a:lumMod val="50000"/>
                  </a:schemeClr>
                </a:solidFill>
                <a:effectLst/>
                <a:uLnTx/>
                <a:uFillTx/>
                <a:latin typeface="Arial" pitchFamily="34" charset="0"/>
              </a:rPr>
              <a:t>CAgM</a:t>
            </a:r>
            <a:endParaRPr kumimoji="0" lang="en-US" altLang="ko-KR" sz="1400" b="0" i="0" u="none" strike="noStrike" kern="0" cap="none" spc="0" normalizeH="0" baseline="0" noProof="0" dirty="0">
              <a:ln>
                <a:noFill/>
              </a:ln>
              <a:solidFill>
                <a:schemeClr val="accent1">
                  <a:lumMod val="50000"/>
                </a:schemeClr>
              </a:solidFill>
              <a:effectLst/>
              <a:uLnTx/>
              <a:uFillTx/>
              <a:latin typeface="Arial" pitchFamily="34" charset="0"/>
            </a:endParaRPr>
          </a:p>
        </p:txBody>
      </p:sp>
    </p:spTree>
    <p:extLst>
      <p:ext uri="{BB962C8B-B14F-4D97-AF65-F5344CB8AC3E}">
        <p14:creationId xmlns:p14="http://schemas.microsoft.com/office/powerpoint/2010/main" val="2153454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539552" y="1628800"/>
            <a:ext cx="8136904" cy="406265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altLang="ko-KR"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Regional Centres</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GB"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Operational services for </a:t>
            </a:r>
            <a:r>
              <a:rPr kumimoji="0" lang="en-GB" altLang="ko-KR"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AgroMeteorological</a:t>
            </a:r>
            <a:r>
              <a:rPr kumimoji="0" lang="en-GB"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Bulletin archival and dissemination,</a:t>
            </a:r>
            <a:endParaRPr kumimoji="0" lang="ko-KR"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GB"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Operational activities for Early Warning services on </a:t>
            </a:r>
            <a:r>
              <a:rPr kumimoji="0" lang="en-GB" altLang="ko-KR"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AgroMeteorological</a:t>
            </a:r>
            <a:r>
              <a:rPr kumimoji="0" lang="en-GB"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hazards/extremes, based on region specific needs:</a:t>
            </a:r>
            <a:endParaRPr kumimoji="0" lang="ko-KR"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GB"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Operational data services to support regional </a:t>
            </a:r>
            <a:r>
              <a:rPr kumimoji="0" lang="en-GB" altLang="ko-KR"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AgroMeteorological</a:t>
            </a:r>
            <a:r>
              <a:rPr kumimoji="0" lang="en-GB"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Outlook services;</a:t>
            </a:r>
            <a:endParaRPr kumimoji="0" lang="ko-KR"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GB"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Training in the use of operational </a:t>
            </a:r>
            <a:r>
              <a:rPr kumimoji="0" lang="en-GB" altLang="ko-KR"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AgroMeteorological</a:t>
            </a:r>
            <a:r>
              <a:rPr kumimoji="0" lang="en-GB" altLang="ko-KR"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products and services including promising tools:</a:t>
            </a:r>
            <a:endParaRPr kumimoji="0" lang="en-US" altLang="ko-KR" sz="2400" b="0"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endParaRPr>
          </a:p>
        </p:txBody>
      </p:sp>
      <p:sp>
        <p:nvSpPr>
          <p:cNvPr id="7" name="직사각형 6"/>
          <p:cNvSpPr/>
          <p:nvPr/>
        </p:nvSpPr>
        <p:spPr>
          <a:xfrm>
            <a:off x="7164288" y="6381328"/>
            <a:ext cx="1901483"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srgbClr val="FFFF00"/>
                </a:solidFill>
                <a:effectLst/>
                <a:uLnTx/>
                <a:uFillTx/>
                <a:latin typeface="Arial Unicode MS" pitchFamily="50" charset="-127"/>
                <a:ea typeface="Arial Unicode MS" pitchFamily="50" charset="-127"/>
                <a:cs typeface="Arial Unicode MS" pitchFamily="50" charset="-127"/>
              </a:rPr>
              <a:t>GDPFS meeting</a:t>
            </a:r>
          </a:p>
        </p:txBody>
      </p:sp>
      <p:sp>
        <p:nvSpPr>
          <p:cNvPr id="8" name="Rectangle 4"/>
          <p:cNvSpPr>
            <a:spLocks noChangeArrowheads="1"/>
          </p:cNvSpPr>
          <p:nvPr/>
        </p:nvSpPr>
        <p:spPr bwMode="auto">
          <a:xfrm>
            <a:off x="76200" y="6457950"/>
            <a:ext cx="35814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marL="0" marR="0" lvl="0" indent="0" defTabSz="449263" eaLnBrk="1" fontAlgn="base" latinLnBrk="0" hangingPunct="1">
              <a:lnSpc>
                <a:spcPct val="100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ko-KR" sz="1400" b="0" i="0" u="none" strike="noStrike" kern="0" cap="none" spc="0" normalizeH="0" baseline="0" noProof="0" dirty="0">
                <a:ln>
                  <a:noFill/>
                </a:ln>
                <a:solidFill>
                  <a:schemeClr val="accent1">
                    <a:lumMod val="50000"/>
                  </a:schemeClr>
                </a:solidFill>
                <a:effectLst/>
                <a:uLnTx/>
                <a:uFillTx/>
                <a:latin typeface="Arial" pitchFamily="34" charset="0"/>
              </a:rPr>
              <a:t>WMO </a:t>
            </a:r>
            <a:r>
              <a:rPr kumimoji="0" lang="en-US" altLang="ko-KR" sz="1400" b="0" i="0" u="none" strike="noStrike" kern="0" cap="none" spc="0" normalizeH="0" baseline="0" noProof="0" dirty="0" err="1">
                <a:ln>
                  <a:noFill/>
                </a:ln>
                <a:solidFill>
                  <a:schemeClr val="accent1">
                    <a:lumMod val="50000"/>
                  </a:schemeClr>
                </a:solidFill>
                <a:effectLst/>
                <a:uLnTx/>
                <a:uFillTx/>
                <a:latin typeface="Arial" pitchFamily="34" charset="0"/>
              </a:rPr>
              <a:t>CAgM</a:t>
            </a:r>
            <a:endParaRPr kumimoji="0" lang="en-US" altLang="ko-KR" sz="1400" b="0" i="0" u="none" strike="noStrike" kern="0" cap="none" spc="0" normalizeH="0" baseline="0" noProof="0" dirty="0">
              <a:ln>
                <a:noFill/>
              </a:ln>
              <a:solidFill>
                <a:schemeClr val="accent1">
                  <a:lumMod val="50000"/>
                </a:schemeClr>
              </a:solidFill>
              <a:effectLst/>
              <a:uLnTx/>
              <a:uFillTx/>
              <a:latin typeface="Arial" pitchFamily="34" charset="0"/>
            </a:endParaRPr>
          </a:p>
        </p:txBody>
      </p:sp>
      <p:sp>
        <p:nvSpPr>
          <p:cNvPr id="9" name="Title 1"/>
          <p:cNvSpPr txBox="1">
            <a:spLocks/>
          </p:cNvSpPr>
          <p:nvPr/>
        </p:nvSpPr>
        <p:spPr bwMode="auto">
          <a:xfrm>
            <a:off x="1143718" y="116632"/>
            <a:ext cx="6858000" cy="1198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normAutofit/>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9p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3200" b="1" i="0" u="none" strike="noStrike" kern="0" cap="none" spc="0" normalizeH="0" baseline="0" noProof="0" dirty="0">
                <a:ln>
                  <a:noFill/>
                </a:ln>
                <a:solidFill>
                  <a:srgbClr val="002060"/>
                </a:solidFill>
                <a:effectLst/>
                <a:uLnTx/>
                <a:uFillTx/>
                <a:latin typeface="Century Gothic" panose="020B0502020202020204" pitchFamily="34" charset="0"/>
                <a:ea typeface="+mj-ea"/>
                <a:cs typeface="+mj-cs"/>
              </a:rPr>
              <a:t>Functions of GAMEOS(2)</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49007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solidFill>
                  <a:srgbClr val="FF0000"/>
                </a:solidFill>
                <a:effectLst>
                  <a:outerShdw blurRad="38100" dist="38100" dir="2700000" algn="tl">
                    <a:srgbClr val="000000">
                      <a:alpha val="43137"/>
                    </a:srgbClr>
                  </a:outerShdw>
                </a:effectLst>
              </a:rPr>
              <a:t>4. WIS Strategy</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a:t>Need to include </a:t>
            </a:r>
            <a:r>
              <a:rPr lang="en-GB" dirty="0" err="1"/>
              <a:t>CAgM’s</a:t>
            </a:r>
            <a:r>
              <a:rPr lang="en-GB" dirty="0"/>
              <a:t> needs</a:t>
            </a:r>
          </a:p>
          <a:p>
            <a:r>
              <a:rPr lang="en-GB" dirty="0"/>
              <a:t>How to get the right experts </a:t>
            </a:r>
          </a:p>
          <a:p>
            <a:pPr lvl="1"/>
            <a:r>
              <a:rPr lang="en-GB" dirty="0" err="1"/>
              <a:t>eg</a:t>
            </a:r>
            <a:r>
              <a:rPr lang="en-GB" dirty="0"/>
              <a:t> from the whole Ag community not just NMHS</a:t>
            </a:r>
          </a:p>
          <a:p>
            <a:r>
              <a:rPr lang="en-GB" dirty="0"/>
              <a:t>Need a plan to secure shared ICT resources in the future</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25</a:t>
            </a:fld>
            <a:endParaRPr lang="en-US"/>
          </a:p>
        </p:txBody>
      </p:sp>
    </p:spTree>
    <p:extLst>
      <p:ext uri="{BB962C8B-B14F-4D97-AF65-F5344CB8AC3E}">
        <p14:creationId xmlns:p14="http://schemas.microsoft.com/office/powerpoint/2010/main" val="320327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2582333" cy="3024336"/>
          </a:xfrm>
        </p:spPr>
        <p:txBody>
          <a:bodyPr/>
          <a:lstStyle/>
          <a:p>
            <a:r>
              <a:rPr lang="en-US" sz="3200" b="1" dirty="0">
                <a:solidFill>
                  <a:srgbClr val="002060"/>
                </a:solidFill>
                <a:latin typeface="Century Gothic" panose="020B0502020202020204" pitchFamily="34" charset="0"/>
              </a:rPr>
              <a:t>WMO</a:t>
            </a:r>
            <a:br>
              <a:rPr lang="en-US" sz="3200" b="1" dirty="0">
                <a:solidFill>
                  <a:srgbClr val="002060"/>
                </a:solidFill>
                <a:latin typeface="Century Gothic" panose="020B0502020202020204" pitchFamily="34" charset="0"/>
              </a:rPr>
            </a:br>
            <a:r>
              <a:rPr lang="en-US" sz="3200" b="1" dirty="0">
                <a:solidFill>
                  <a:srgbClr val="002060"/>
                </a:solidFill>
                <a:latin typeface="Century Gothic" panose="020B0502020202020204" pitchFamily="34" charset="0"/>
              </a:rPr>
              <a:t>Structural</a:t>
            </a:r>
            <a:br>
              <a:rPr lang="en-US" sz="3200" b="1" dirty="0">
                <a:solidFill>
                  <a:srgbClr val="002060"/>
                </a:solidFill>
                <a:latin typeface="Century Gothic" panose="020B0502020202020204" pitchFamily="34" charset="0"/>
              </a:rPr>
            </a:br>
            <a:r>
              <a:rPr lang="en-US" sz="3200" b="1" dirty="0">
                <a:solidFill>
                  <a:srgbClr val="002060"/>
                </a:solidFill>
                <a:latin typeface="Century Gothic" panose="020B0502020202020204" pitchFamily="34" charset="0"/>
              </a:rPr>
              <a:t>Schematics</a:t>
            </a:r>
            <a:br>
              <a:rPr lang="en-US" sz="3200" b="1" dirty="0">
                <a:solidFill>
                  <a:srgbClr val="002060"/>
                </a:solidFill>
                <a:latin typeface="Century Gothic" panose="020B0502020202020204" pitchFamily="34" charset="0"/>
              </a:rPr>
            </a:br>
            <a:br>
              <a:rPr lang="en-US" sz="3200" b="1" dirty="0">
                <a:latin typeface="Century Gothic" panose="020B0502020202020204" pitchFamily="34" charset="0"/>
              </a:rPr>
            </a:br>
            <a:r>
              <a:rPr lang="en-US" sz="1800" b="1" dirty="0">
                <a:solidFill>
                  <a:srgbClr val="151AF3"/>
                </a:solidFill>
                <a:latin typeface="Century Gothic" panose="020B0502020202020204" pitchFamily="34" charset="0"/>
              </a:rPr>
              <a:t>with partnerships</a:t>
            </a:r>
            <a:br>
              <a:rPr lang="en-US" sz="1800" b="1" dirty="0">
                <a:solidFill>
                  <a:srgbClr val="151AF3"/>
                </a:solidFill>
                <a:latin typeface="Century Gothic" panose="020B0502020202020204" pitchFamily="34" charset="0"/>
              </a:rPr>
            </a:br>
            <a:r>
              <a:rPr lang="en-US" sz="1800" b="1" dirty="0">
                <a:solidFill>
                  <a:srgbClr val="151AF3"/>
                </a:solidFill>
                <a:latin typeface="Century Gothic" panose="020B0502020202020204" pitchFamily="34" charset="0"/>
              </a:rPr>
              <a:t>from </a:t>
            </a:r>
            <a:r>
              <a:rPr lang="en-US" sz="1500" b="1" dirty="0" err="1">
                <a:solidFill>
                  <a:srgbClr val="151AF3"/>
                </a:solidFill>
                <a:latin typeface="Century Gothic" panose="020B0502020202020204" pitchFamily="34" charset="0"/>
              </a:rPr>
              <a:t>CAgM</a:t>
            </a:r>
            <a:r>
              <a:rPr lang="en-US" sz="1500" b="1" dirty="0">
                <a:solidFill>
                  <a:srgbClr val="151AF3"/>
                </a:solidFill>
                <a:latin typeface="Century Gothic" panose="020B0502020202020204" pitchFamily="34" charset="0"/>
              </a:rPr>
              <a:t> Perspective</a:t>
            </a:r>
            <a:endParaRPr lang="en-GB" sz="1500" b="1" dirty="0">
              <a:solidFill>
                <a:srgbClr val="151AF3"/>
              </a:solidFill>
              <a:latin typeface="Century Gothic" panose="020B0502020202020204" pitchFamily="34" charset="0"/>
            </a:endParaRPr>
          </a:p>
        </p:txBody>
      </p:sp>
      <p:graphicFrame>
        <p:nvGraphicFramePr>
          <p:cNvPr id="4" name="Object 3"/>
          <p:cNvGraphicFramePr>
            <a:graphicFrameLocks noChangeAspect="1"/>
          </p:cNvGraphicFramePr>
          <p:nvPr>
            <p:extLst/>
          </p:nvPr>
        </p:nvGraphicFramePr>
        <p:xfrm>
          <a:off x="3798392" y="-17854"/>
          <a:ext cx="5382120" cy="6831230"/>
        </p:xfrm>
        <a:graphic>
          <a:graphicData uri="http://schemas.openxmlformats.org/presentationml/2006/ole">
            <mc:AlternateContent xmlns:mc="http://schemas.openxmlformats.org/markup-compatibility/2006">
              <mc:Choice xmlns:v="urn:schemas-microsoft-com:vml" Requires="v">
                <p:oleObj spid="_x0000_s4112" name="Document" r:id="rId3" imgW="5745621" imgH="7290999" progId="Word.Document.12">
                  <p:embed/>
                </p:oleObj>
              </mc:Choice>
              <mc:Fallback>
                <p:oleObj name="Document" r:id="rId3" imgW="5745621" imgH="7290999" progId="Word.Document.12">
                  <p:embed/>
                  <p:pic>
                    <p:nvPicPr>
                      <p:cNvPr id="4" name="Object 3"/>
                      <p:cNvPicPr/>
                      <p:nvPr/>
                    </p:nvPicPr>
                    <p:blipFill>
                      <a:blip r:embed="rId4"/>
                      <a:stretch>
                        <a:fillRect/>
                      </a:stretch>
                    </p:blipFill>
                    <p:spPr>
                      <a:xfrm>
                        <a:off x="3798392" y="-17854"/>
                        <a:ext cx="5382120" cy="6831230"/>
                      </a:xfrm>
                      <a:prstGeom prst="rect">
                        <a:avLst/>
                      </a:prstGeom>
                    </p:spPr>
                  </p:pic>
                </p:oleObj>
              </mc:Fallback>
            </mc:AlternateContent>
          </a:graphicData>
        </a:graphic>
      </p:graphicFrame>
      <p:sp>
        <p:nvSpPr>
          <p:cNvPr id="5" name="타원 4"/>
          <p:cNvSpPr/>
          <p:nvPr/>
        </p:nvSpPr>
        <p:spPr>
          <a:xfrm>
            <a:off x="3491880" y="1268760"/>
            <a:ext cx="5472608" cy="2088232"/>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67767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solidFill>
                  <a:srgbClr val="FF0000"/>
                </a:solidFill>
                <a:effectLst>
                  <a:outerShdw blurRad="38100" dist="38100" dir="2700000" algn="tl">
                    <a:srgbClr val="000000">
                      <a:alpha val="43137"/>
                    </a:srgbClr>
                  </a:outerShdw>
                </a:effectLst>
              </a:rPr>
              <a:t>5. Recommended Text for Report</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[Include here suggested text for inclusion in Report.]</a:t>
            </a:r>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27</a:t>
            </a:fld>
            <a:endParaRPr lang="en-US"/>
          </a:p>
        </p:txBody>
      </p:sp>
    </p:spTree>
    <p:extLst>
      <p:ext uri="{BB962C8B-B14F-4D97-AF65-F5344CB8AC3E}">
        <p14:creationId xmlns:p14="http://schemas.microsoft.com/office/powerpoint/2010/main" val="1067065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42106" y="282576"/>
            <a:ext cx="8459787" cy="563562"/>
          </a:xfrm>
        </p:spPr>
        <p:txBody>
          <a:bodyPr>
            <a:noAutofit/>
          </a:bodyPr>
          <a:lstStyle/>
          <a:p>
            <a:r>
              <a:rPr lang="en-US" altLang="ko-KR" sz="3200" b="1" dirty="0">
                <a:solidFill>
                  <a:srgbClr val="002060"/>
                </a:solidFill>
                <a:latin typeface="Century Gothic" pitchFamily="34" charset="0"/>
              </a:rPr>
              <a:t>Discussion Materials on WAMIS II</a:t>
            </a:r>
            <a:endParaRPr lang="ko-KR" altLang="en-US" sz="3200" b="1" dirty="0">
              <a:solidFill>
                <a:srgbClr val="002060"/>
              </a:solidFill>
              <a:latin typeface="Century Gothic" pitchFamily="34" charset="0"/>
            </a:endParaRPr>
          </a:p>
        </p:txBody>
      </p:sp>
      <p:sp>
        <p:nvSpPr>
          <p:cNvPr id="5" name="내용 개체 틀 2"/>
          <p:cNvSpPr>
            <a:spLocks noGrp="1"/>
          </p:cNvSpPr>
          <p:nvPr>
            <p:ph idx="1"/>
          </p:nvPr>
        </p:nvSpPr>
        <p:spPr>
          <a:xfrm>
            <a:off x="793845" y="1176131"/>
            <a:ext cx="7556310" cy="5334000"/>
          </a:xfrm>
        </p:spPr>
        <p:txBody>
          <a:bodyPr>
            <a:noAutofit/>
          </a:bodyPr>
          <a:lstStyle/>
          <a:p>
            <a:pPr>
              <a:lnSpc>
                <a:spcPts val="1600"/>
              </a:lnSpc>
              <a:buFont typeface="Wingdings" pitchFamily="2" charset="2"/>
              <a:buChar char="v"/>
            </a:pPr>
            <a:r>
              <a:rPr lang="en-US" altLang="ko-KR" sz="2000" b="1" dirty="0">
                <a:solidFill>
                  <a:schemeClr val="tx1"/>
                </a:solidFill>
                <a:latin typeface="Century Gothic" pitchFamily="34" charset="0"/>
              </a:rPr>
              <a:t> Current Status : </a:t>
            </a:r>
          </a:p>
          <a:p>
            <a:pPr latinLnBrk="1">
              <a:lnSpc>
                <a:spcPts val="1600"/>
              </a:lnSpc>
            </a:pPr>
            <a:r>
              <a:rPr lang="fr-CH" altLang="ko-KR" sz="1800" b="1" dirty="0">
                <a:latin typeface="Century Gothic" pitchFamily="34" charset="0"/>
              </a:rPr>
              <a:t>Services</a:t>
            </a:r>
            <a:endParaRPr lang="ko-KR" altLang="ko-KR" sz="1800" b="1" dirty="0">
              <a:latin typeface="Century Gothic" pitchFamily="34" charset="0"/>
            </a:endParaRPr>
          </a:p>
          <a:p>
            <a:pPr latinLnBrk="1">
              <a:lnSpc>
                <a:spcPts val="1600"/>
              </a:lnSpc>
            </a:pPr>
            <a:r>
              <a:rPr lang="en-US" altLang="ko-KR" sz="1800" b="1" dirty="0">
                <a:latin typeface="Century Gothic" pitchFamily="34" charset="0"/>
              </a:rPr>
              <a:t>Infrastructure</a:t>
            </a:r>
            <a:endParaRPr lang="ko-KR" altLang="ko-KR" sz="1800" b="1" dirty="0">
              <a:latin typeface="Century Gothic" pitchFamily="34" charset="0"/>
            </a:endParaRPr>
          </a:p>
          <a:p>
            <a:pPr latinLnBrk="1">
              <a:lnSpc>
                <a:spcPts val="1600"/>
              </a:lnSpc>
            </a:pPr>
            <a:r>
              <a:rPr lang="en-US" altLang="ko-KR" sz="1800" b="1" dirty="0">
                <a:latin typeface="Century Gothic" pitchFamily="34" charset="0"/>
              </a:rPr>
              <a:t>User Interface</a:t>
            </a:r>
            <a:endParaRPr lang="ko-KR" altLang="ko-KR" sz="1800" b="1" dirty="0">
              <a:latin typeface="Century Gothic" pitchFamily="34" charset="0"/>
            </a:endParaRPr>
          </a:p>
          <a:p>
            <a:pPr latinLnBrk="1">
              <a:lnSpc>
                <a:spcPts val="1600"/>
              </a:lnSpc>
            </a:pPr>
            <a:r>
              <a:rPr lang="en-US" altLang="ko-KR" sz="1800" b="1" dirty="0">
                <a:latin typeface="Century Gothic" pitchFamily="34" charset="0"/>
              </a:rPr>
              <a:t>Tools </a:t>
            </a:r>
            <a:endParaRPr lang="ko-KR" altLang="ko-KR" sz="1800" b="1" dirty="0">
              <a:latin typeface="Century Gothic" pitchFamily="34" charset="0"/>
            </a:endParaRPr>
          </a:p>
          <a:p>
            <a:pPr latinLnBrk="1">
              <a:lnSpc>
                <a:spcPts val="1600"/>
              </a:lnSpc>
            </a:pPr>
            <a:r>
              <a:rPr lang="en-US" altLang="ko-KR" sz="1800" b="1" dirty="0">
                <a:latin typeface="Century Gothic" pitchFamily="34" charset="0"/>
              </a:rPr>
              <a:t>Data</a:t>
            </a:r>
            <a:endParaRPr lang="ko-KR" altLang="ko-KR" sz="1800" b="1" dirty="0">
              <a:latin typeface="Century Gothic" pitchFamily="34" charset="0"/>
            </a:endParaRPr>
          </a:p>
          <a:p>
            <a:pPr latinLnBrk="1">
              <a:lnSpc>
                <a:spcPts val="1600"/>
              </a:lnSpc>
            </a:pPr>
            <a:r>
              <a:rPr lang="en-US" altLang="ko-KR" sz="1800" b="1" dirty="0">
                <a:latin typeface="Century Gothic" pitchFamily="34" charset="0"/>
              </a:rPr>
              <a:t>Resources</a:t>
            </a:r>
            <a:endParaRPr lang="ko-KR" altLang="ko-KR" sz="1800" b="1" dirty="0">
              <a:latin typeface="Century Gothic" pitchFamily="34" charset="0"/>
            </a:endParaRPr>
          </a:p>
          <a:p>
            <a:pPr latinLnBrk="1">
              <a:lnSpc>
                <a:spcPts val="1600"/>
              </a:lnSpc>
            </a:pPr>
            <a:r>
              <a:rPr lang="en-US" altLang="ko-KR" sz="1800" b="1" dirty="0">
                <a:latin typeface="Century Gothic" pitchFamily="34" charset="0"/>
              </a:rPr>
              <a:t>Outreach</a:t>
            </a:r>
            <a:endParaRPr lang="ko-KR" altLang="ko-KR" sz="1800" b="1" dirty="0">
              <a:latin typeface="Century Gothic" pitchFamily="34" charset="0"/>
            </a:endParaRPr>
          </a:p>
          <a:p>
            <a:pPr latinLnBrk="1">
              <a:lnSpc>
                <a:spcPts val="1600"/>
              </a:lnSpc>
            </a:pPr>
            <a:r>
              <a:rPr lang="en-US" altLang="ko-KR" sz="1800" b="1" dirty="0">
                <a:latin typeface="Century Gothic" pitchFamily="34" charset="0"/>
              </a:rPr>
              <a:t>Feedbacks </a:t>
            </a:r>
            <a:endParaRPr lang="ko-KR" altLang="ko-KR" sz="1800" b="1" dirty="0">
              <a:latin typeface="Century Gothic" pitchFamily="34" charset="0"/>
            </a:endParaRPr>
          </a:p>
          <a:p>
            <a:pPr latinLnBrk="1">
              <a:lnSpc>
                <a:spcPts val="1600"/>
              </a:lnSpc>
            </a:pPr>
            <a:r>
              <a:rPr lang="en-US" altLang="ko-KR" sz="1800" b="1" dirty="0">
                <a:latin typeface="Century Gothic" pitchFamily="34" charset="0"/>
              </a:rPr>
              <a:t>Partnerships</a:t>
            </a:r>
            <a:endParaRPr lang="en-US" altLang="ko-KR" b="1" dirty="0">
              <a:solidFill>
                <a:schemeClr val="tx1"/>
              </a:solidFill>
              <a:latin typeface="Century Gothic" pitchFamily="34" charset="0"/>
            </a:endParaRPr>
          </a:p>
          <a:p>
            <a:pPr>
              <a:lnSpc>
                <a:spcPct val="150000"/>
              </a:lnSpc>
              <a:buFont typeface="Wingdings" pitchFamily="2" charset="2"/>
              <a:buChar char="v"/>
            </a:pPr>
            <a:r>
              <a:rPr lang="en-US" altLang="ko-KR" sz="2000" b="1" dirty="0">
                <a:solidFill>
                  <a:schemeClr val="tx1"/>
                </a:solidFill>
                <a:latin typeface="Century Gothic" pitchFamily="34" charset="0"/>
              </a:rPr>
              <a:t>Implementation Strategy</a:t>
            </a:r>
          </a:p>
          <a:p>
            <a:pPr lvl="0" latinLnBrk="1"/>
            <a:r>
              <a:rPr lang="en-US" altLang="ko-KR" sz="1800" b="1" dirty="0">
                <a:latin typeface="Century Gothic" pitchFamily="34" charset="0"/>
              </a:rPr>
              <a:t>Identification</a:t>
            </a:r>
            <a:r>
              <a:rPr lang="en-US" altLang="ko-KR" sz="1800" dirty="0">
                <a:latin typeface="Century Gothic" pitchFamily="34" charset="0"/>
              </a:rPr>
              <a:t> – Inventory / Resources</a:t>
            </a:r>
            <a:endParaRPr lang="ko-KR" altLang="ko-KR" sz="1800" dirty="0">
              <a:latin typeface="Century Gothic" pitchFamily="34" charset="0"/>
            </a:endParaRPr>
          </a:p>
          <a:p>
            <a:pPr lvl="0" latinLnBrk="1"/>
            <a:r>
              <a:rPr lang="en-US" altLang="ko-KR" sz="1800" b="1" dirty="0">
                <a:latin typeface="Century Gothic" pitchFamily="34" charset="0"/>
              </a:rPr>
              <a:t>Coordination</a:t>
            </a:r>
            <a:r>
              <a:rPr lang="en-US" altLang="ko-KR" sz="1800" dirty="0">
                <a:latin typeface="Century Gothic" pitchFamily="34" charset="0"/>
              </a:rPr>
              <a:t> – Cases, Pilot projects</a:t>
            </a:r>
            <a:endParaRPr lang="ko-KR" altLang="ko-KR" sz="1800" dirty="0">
              <a:latin typeface="Century Gothic" pitchFamily="34" charset="0"/>
            </a:endParaRPr>
          </a:p>
          <a:p>
            <a:pPr lvl="0" latinLnBrk="1"/>
            <a:r>
              <a:rPr lang="en-US" altLang="ko-KR" sz="1800" b="1" dirty="0">
                <a:latin typeface="Century Gothic" pitchFamily="34" charset="0"/>
              </a:rPr>
              <a:t>Integration</a:t>
            </a:r>
            <a:r>
              <a:rPr lang="en-US" altLang="ko-KR" sz="1800" dirty="0">
                <a:latin typeface="Century Gothic" pitchFamily="34" charset="0"/>
              </a:rPr>
              <a:t> – legacy systems</a:t>
            </a:r>
            <a:endParaRPr lang="ko-KR" altLang="ko-KR" sz="1800" dirty="0">
              <a:latin typeface="Century Gothic" pitchFamily="34" charset="0"/>
            </a:endParaRPr>
          </a:p>
          <a:p>
            <a:pPr lvl="0" latinLnBrk="1"/>
            <a:r>
              <a:rPr lang="en-US" altLang="ko-KR" sz="1800" b="1" dirty="0">
                <a:latin typeface="Century Gothic" pitchFamily="34" charset="0"/>
              </a:rPr>
              <a:t>Cooperation</a:t>
            </a:r>
            <a:r>
              <a:rPr lang="en-US" altLang="ko-KR" sz="1800" dirty="0">
                <a:latin typeface="Century Gothic" pitchFamily="34" charset="0"/>
              </a:rPr>
              <a:t> – within WAMIS / with Partner services</a:t>
            </a:r>
            <a:endParaRPr lang="ko-KR" altLang="ko-KR" sz="1800" dirty="0">
              <a:latin typeface="Century Gothic" pitchFamily="34" charset="0"/>
            </a:endParaRPr>
          </a:p>
          <a:p>
            <a:pPr lvl="0" latinLnBrk="1"/>
            <a:r>
              <a:rPr lang="en-US" altLang="ko-KR" sz="1800" b="1" dirty="0">
                <a:latin typeface="Century Gothic" pitchFamily="34" charset="0"/>
              </a:rPr>
              <a:t>Governance</a:t>
            </a:r>
            <a:r>
              <a:rPr lang="en-US" altLang="ko-KR" sz="1800" dirty="0">
                <a:latin typeface="Century Gothic" pitchFamily="34" charset="0"/>
              </a:rPr>
              <a:t> – Operation, Management</a:t>
            </a:r>
            <a:endParaRPr lang="ko-KR" altLang="ko-KR" sz="1800" dirty="0">
              <a:latin typeface="Century Gothic" pitchFamily="34" charset="0"/>
            </a:endParaRPr>
          </a:p>
          <a:p>
            <a:r>
              <a:rPr lang="en-US" altLang="ko-KR" sz="1800" b="1" dirty="0">
                <a:latin typeface="Century Gothic" pitchFamily="34" charset="0"/>
              </a:rPr>
              <a:t>Follow-Ups</a:t>
            </a:r>
            <a:r>
              <a:rPr lang="en-US" altLang="ko-KR" sz="1800" dirty="0">
                <a:latin typeface="Century Gothic" pitchFamily="34" charset="0"/>
              </a:rPr>
              <a:t> – future implementation</a:t>
            </a:r>
            <a:r>
              <a:rPr lang="en-US" altLang="ko-KR" sz="1800" dirty="0">
                <a:solidFill>
                  <a:schemeClr val="tx1"/>
                </a:solidFill>
                <a:latin typeface="Century Gothic" pitchFamily="34" charset="0"/>
              </a:rPr>
              <a:t>  </a:t>
            </a:r>
            <a:r>
              <a:rPr lang="en-US" altLang="ko-KR" sz="1400" dirty="0">
                <a:solidFill>
                  <a:schemeClr val="tx1"/>
                </a:solidFill>
                <a:latin typeface="Century Gothic" pitchFamily="34" charset="0"/>
              </a:rPr>
              <a:t> </a:t>
            </a:r>
            <a:endParaRPr lang="en-US" altLang="ko-KR" sz="1400" b="1" dirty="0">
              <a:solidFill>
                <a:schemeClr val="tx1"/>
              </a:solidFill>
              <a:latin typeface="Century Gothic" pitchFamily="34" charset="0"/>
            </a:endParaRPr>
          </a:p>
        </p:txBody>
      </p:sp>
    </p:spTree>
    <p:extLst>
      <p:ext uri="{BB962C8B-B14F-4D97-AF65-F5344CB8AC3E}">
        <p14:creationId xmlns:p14="http://schemas.microsoft.com/office/powerpoint/2010/main" val="120318532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200" b="1" dirty="0">
                <a:solidFill>
                  <a:srgbClr val="002060"/>
                </a:solidFill>
                <a:latin typeface="Century Gothic" pitchFamily="34" charset="0"/>
              </a:rPr>
              <a:t>Draft Recommendations (1/3)</a:t>
            </a:r>
            <a:endParaRPr lang="ko-KR" altLang="en-US" sz="3200" b="1" dirty="0">
              <a:solidFill>
                <a:srgbClr val="002060"/>
              </a:solidFill>
              <a:latin typeface="Century Gothic" pitchFamily="34" charset="0"/>
            </a:endParaRPr>
          </a:p>
        </p:txBody>
      </p:sp>
      <p:sp>
        <p:nvSpPr>
          <p:cNvPr id="3" name="내용 개체 틀 2"/>
          <p:cNvSpPr>
            <a:spLocks noGrp="1"/>
          </p:cNvSpPr>
          <p:nvPr>
            <p:ph idx="1"/>
          </p:nvPr>
        </p:nvSpPr>
        <p:spPr/>
        <p:txBody>
          <a:bodyPr/>
          <a:lstStyle/>
          <a:p>
            <a:pPr lvl="0" latinLnBrk="0"/>
            <a:r>
              <a:rPr lang="en-US" altLang="ko-KR" sz="2000" dirty="0">
                <a:latin typeface="Century Gothic" pitchFamily="34" charset="0"/>
              </a:rPr>
              <a:t>Establishment of closer collaborations with external partners in securing necessary resources, e.g. finance, ICT infrastructure and governance, through bilateral agreements. (KISTI/PKNU, NCAR, NASA, ESRI, ISB, KMA, APCC, NWS ..)</a:t>
            </a:r>
            <a:endParaRPr lang="ko-KR" altLang="ko-KR" sz="2000" dirty="0">
              <a:latin typeface="Century Gothic" pitchFamily="34" charset="0"/>
            </a:endParaRPr>
          </a:p>
          <a:p>
            <a:pPr marL="0" indent="0" latinLnBrk="0">
              <a:buNone/>
            </a:pPr>
            <a:r>
              <a:rPr lang="en-US" altLang="ko-KR" sz="2000" dirty="0">
                <a:latin typeface="Century Gothic" pitchFamily="34" charset="0"/>
              </a:rPr>
              <a:t> </a:t>
            </a:r>
            <a:endParaRPr lang="ko-KR" altLang="ko-KR" sz="2000" dirty="0">
              <a:latin typeface="Century Gothic" pitchFamily="34" charset="0"/>
            </a:endParaRPr>
          </a:p>
          <a:p>
            <a:pPr lvl="0" latinLnBrk="0"/>
            <a:r>
              <a:rPr lang="en-US" altLang="ko-KR" sz="2000" dirty="0">
                <a:latin typeface="Century Gothic" pitchFamily="34" charset="0"/>
              </a:rPr>
              <a:t>Reports on review over current status of linkages between NWPs and </a:t>
            </a:r>
            <a:r>
              <a:rPr lang="en-US" altLang="ko-KR" sz="2000" dirty="0" err="1">
                <a:latin typeface="Century Gothic" pitchFamily="34" charset="0"/>
              </a:rPr>
              <a:t>AgModels</a:t>
            </a:r>
            <a:r>
              <a:rPr lang="en-US" altLang="ko-KR" sz="2000" dirty="0">
                <a:latin typeface="Century Gothic" pitchFamily="34" charset="0"/>
              </a:rPr>
              <a:t>, especially for input data/parameters which are essential for calibration/validation/operation of </a:t>
            </a:r>
            <a:r>
              <a:rPr lang="en-US" altLang="ko-KR" sz="2000" dirty="0" err="1">
                <a:latin typeface="Century Gothic" pitchFamily="34" charset="0"/>
              </a:rPr>
              <a:t>AgMet</a:t>
            </a:r>
            <a:r>
              <a:rPr lang="en-US" altLang="ko-KR" sz="2000" dirty="0">
                <a:latin typeface="Century Gothic" pitchFamily="34" charset="0"/>
              </a:rPr>
              <a:t> applications</a:t>
            </a:r>
            <a:endParaRPr lang="ko-KR" altLang="ko-KR" sz="2000" dirty="0">
              <a:latin typeface="Century Gothic" pitchFamily="34" charset="0"/>
            </a:endParaRPr>
          </a:p>
          <a:p>
            <a:pPr marL="0" indent="0" latinLnBrk="0">
              <a:buNone/>
            </a:pPr>
            <a:endParaRPr lang="ko-KR" altLang="ko-KR" sz="2000" dirty="0">
              <a:latin typeface="Century Gothic" pitchFamily="34" charset="0"/>
            </a:endParaRPr>
          </a:p>
          <a:p>
            <a:r>
              <a:rPr lang="en-US" altLang="ko-KR" sz="2000" dirty="0">
                <a:latin typeface="Century Gothic" pitchFamily="34" charset="0"/>
              </a:rPr>
              <a:t>Establishment of Task Team to facilitate WAMIS next phase implementation through the provision of technical supports to outcomes from WAMIS II expert team meeting.</a:t>
            </a:r>
            <a:endParaRPr lang="ko-KR" altLang="en-US" sz="2000" dirty="0">
              <a:latin typeface="Century Gothic" pitchFamily="34" charset="0"/>
            </a:endParaRPr>
          </a:p>
        </p:txBody>
      </p:sp>
    </p:spTree>
    <p:extLst>
      <p:ext uri="{BB962C8B-B14F-4D97-AF65-F5344CB8AC3E}">
        <p14:creationId xmlns:p14="http://schemas.microsoft.com/office/powerpoint/2010/main" val="385037911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solidFill>
                  <a:srgbClr val="FF0000"/>
                </a:solidFill>
                <a:effectLst>
                  <a:outerShdw blurRad="38100" dist="38100" dir="2700000" algn="tl">
                    <a:srgbClr val="000000">
                      <a:alpha val="43137"/>
                    </a:srgbClr>
                  </a:outerShdw>
                </a:effectLst>
              </a:rPr>
              <a:t>1. WIS Governance</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err="1"/>
              <a:t>CAgM</a:t>
            </a:r>
            <a:r>
              <a:rPr lang="en-GB" dirty="0"/>
              <a:t> is developing new products and information streams</a:t>
            </a:r>
          </a:p>
          <a:p>
            <a:pPr lvl="1"/>
            <a:r>
              <a:rPr lang="en-GB" dirty="0"/>
              <a:t>e.g. GEO data</a:t>
            </a:r>
          </a:p>
          <a:p>
            <a:r>
              <a:rPr lang="en-GB" dirty="0"/>
              <a:t>How can </a:t>
            </a:r>
            <a:r>
              <a:rPr lang="en-GB" dirty="0" err="1"/>
              <a:t>CAgM</a:t>
            </a:r>
            <a:r>
              <a:rPr lang="en-GB" dirty="0"/>
              <a:t> get WIS to exchange the data on its core network or serve the data from its cache.</a:t>
            </a:r>
          </a:p>
          <a:p>
            <a:r>
              <a:rPr lang="en-GB" dirty="0"/>
              <a:t>What happens if GISCs won’t agree.</a:t>
            </a:r>
          </a:p>
          <a:p>
            <a:r>
              <a:rPr lang="en-GB" dirty="0"/>
              <a:t>How do we add services</a:t>
            </a:r>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3</a:t>
            </a:fld>
            <a:endParaRPr lang="en-US" dirty="0"/>
          </a:p>
        </p:txBody>
      </p:sp>
    </p:spTree>
    <p:extLst>
      <p:ext uri="{BB962C8B-B14F-4D97-AF65-F5344CB8AC3E}">
        <p14:creationId xmlns:p14="http://schemas.microsoft.com/office/powerpoint/2010/main" val="1321063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a:solidFill>
                  <a:srgbClr val="002060"/>
                </a:solidFill>
                <a:latin typeface="Century Gothic" pitchFamily="34" charset="0"/>
              </a:rPr>
              <a:t>Draft Recommendations (2/3)</a:t>
            </a:r>
            <a:endParaRPr lang="ko-KR" altLang="en-US" sz="3200" b="1" dirty="0">
              <a:solidFill>
                <a:srgbClr val="002060"/>
              </a:solidFill>
              <a:latin typeface="Century Gothic" pitchFamily="34" charset="0"/>
            </a:endParaRPr>
          </a:p>
        </p:txBody>
      </p:sp>
      <p:sp>
        <p:nvSpPr>
          <p:cNvPr id="3" name="내용 개체 틀 2"/>
          <p:cNvSpPr>
            <a:spLocks noGrp="1"/>
          </p:cNvSpPr>
          <p:nvPr>
            <p:ph idx="1"/>
          </p:nvPr>
        </p:nvSpPr>
        <p:spPr>
          <a:xfrm>
            <a:off x="177800" y="1417638"/>
            <a:ext cx="8966200" cy="4708525"/>
          </a:xfrm>
        </p:spPr>
        <p:txBody>
          <a:bodyPr>
            <a:normAutofit lnSpcReduction="10000"/>
          </a:bodyPr>
          <a:lstStyle/>
          <a:p>
            <a:pPr lvl="0" latinLnBrk="0"/>
            <a:r>
              <a:rPr lang="en-US" altLang="ko-KR" sz="2000" dirty="0">
                <a:latin typeface="Century Gothic" pitchFamily="34" charset="0"/>
              </a:rPr>
              <a:t>Pilot projects to demonstrate potential applications by NWP-based </a:t>
            </a:r>
            <a:r>
              <a:rPr lang="en-US" altLang="ko-KR" sz="2000" dirty="0" err="1">
                <a:latin typeface="Century Gothic" pitchFamily="34" charset="0"/>
              </a:rPr>
              <a:t>AgMet</a:t>
            </a:r>
            <a:r>
              <a:rPr lang="en-US" altLang="ko-KR" sz="2000" dirty="0">
                <a:latin typeface="Century Gothic" pitchFamily="34" charset="0"/>
              </a:rPr>
              <a:t> service, especially for sub-seasonal, seasonal forecasts and climate projections with appropriate temporal, spatial and elemental enhancements to meet the requirements from </a:t>
            </a:r>
            <a:r>
              <a:rPr lang="en-US" altLang="ko-KR" sz="2000" dirty="0" err="1">
                <a:latin typeface="Century Gothic" pitchFamily="34" charset="0"/>
              </a:rPr>
              <a:t>AgMet</a:t>
            </a:r>
            <a:r>
              <a:rPr lang="en-US" altLang="ko-KR" sz="2000" dirty="0">
                <a:latin typeface="Century Gothic" pitchFamily="34" charset="0"/>
              </a:rPr>
              <a:t> community.</a:t>
            </a:r>
          </a:p>
          <a:p>
            <a:pPr lvl="0" latinLnBrk="0"/>
            <a:endParaRPr lang="ko-KR" altLang="ko-KR" sz="2000" dirty="0">
              <a:latin typeface="Century Gothic" pitchFamily="34" charset="0"/>
            </a:endParaRPr>
          </a:p>
          <a:p>
            <a:pPr lvl="0" latinLnBrk="0"/>
            <a:r>
              <a:rPr lang="en-US" altLang="ko-KR" sz="2000" dirty="0">
                <a:latin typeface="Century Gothic" pitchFamily="34" charset="0"/>
              </a:rPr>
              <a:t>Institutionalization of WAMIS into an official project under AGMP of WMO for better implementation and seamless operation for promising candidate of GFCS CSIS in the sector of Agriculture and Food security.</a:t>
            </a:r>
          </a:p>
          <a:p>
            <a:pPr lvl="0" latinLnBrk="0"/>
            <a:endParaRPr lang="ko-KR" altLang="ko-KR" sz="2000" dirty="0">
              <a:latin typeface="Century Gothic" pitchFamily="34" charset="0"/>
            </a:endParaRPr>
          </a:p>
          <a:p>
            <a:r>
              <a:rPr lang="en-US" altLang="ko-KR" sz="2000" dirty="0">
                <a:latin typeface="Century Gothic" pitchFamily="34" charset="0"/>
              </a:rPr>
              <a:t>Multilingual translation or symbolic description mechanism/function could be incorporated into WAMIS next phase for better exchange of data and products among Members with different languages or illiteracy problems through WAMIS.</a:t>
            </a:r>
            <a:endParaRPr lang="ko-KR" altLang="en-US" sz="2000" dirty="0">
              <a:latin typeface="Century Gothic" pitchFamily="34" charset="0"/>
            </a:endParaRPr>
          </a:p>
        </p:txBody>
      </p:sp>
    </p:spTree>
    <p:extLst>
      <p:ext uri="{BB962C8B-B14F-4D97-AF65-F5344CB8AC3E}">
        <p14:creationId xmlns:p14="http://schemas.microsoft.com/office/powerpoint/2010/main" val="299542642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a:solidFill>
                  <a:srgbClr val="002060"/>
                </a:solidFill>
                <a:latin typeface="Century Gothic" pitchFamily="34" charset="0"/>
              </a:rPr>
              <a:t>Draft Recommendations (3/3)</a:t>
            </a:r>
            <a:endParaRPr lang="ko-KR" altLang="en-US" sz="3200" b="1" dirty="0">
              <a:solidFill>
                <a:srgbClr val="002060"/>
              </a:solidFill>
              <a:latin typeface="Century Gothic" pitchFamily="34" charset="0"/>
            </a:endParaRPr>
          </a:p>
        </p:txBody>
      </p:sp>
      <p:sp>
        <p:nvSpPr>
          <p:cNvPr id="3" name="내용 개체 틀 2"/>
          <p:cNvSpPr>
            <a:spLocks noGrp="1"/>
          </p:cNvSpPr>
          <p:nvPr>
            <p:ph idx="1"/>
          </p:nvPr>
        </p:nvSpPr>
        <p:spPr/>
        <p:txBody>
          <a:bodyPr/>
          <a:lstStyle/>
          <a:p>
            <a:pPr lvl="0" latinLnBrk="0"/>
            <a:r>
              <a:rPr lang="en-US" altLang="ko-KR" sz="2000" dirty="0">
                <a:latin typeface="Century Gothic" pitchFamily="34" charset="0"/>
              </a:rPr>
              <a:t>Early implementation of dedicated DCPC of WIS to WAMIS II will be greatly beneficial in providing a platform for data collection, processing, archival, retrieval through interlinks with external Data Clearing House such as GEO-Portal for sharing of non-meteorological information as a gateway to the globe (similar concept to WIS/GISC within </a:t>
            </a:r>
            <a:r>
              <a:rPr lang="en-US" altLang="ko-KR" sz="2000" dirty="0" err="1">
                <a:latin typeface="Century Gothic" pitchFamily="34" charset="0"/>
              </a:rPr>
              <a:t>AgMet</a:t>
            </a:r>
            <a:r>
              <a:rPr lang="en-US" altLang="ko-KR" sz="2000" dirty="0">
                <a:latin typeface="Century Gothic" pitchFamily="34" charset="0"/>
              </a:rPr>
              <a:t> community/Members, each WAMIS server can be DCPC in each RA)</a:t>
            </a:r>
            <a:endParaRPr lang="ko-KR" altLang="ko-KR" sz="2000" dirty="0">
              <a:latin typeface="Century Gothic" pitchFamily="34" charset="0"/>
            </a:endParaRPr>
          </a:p>
          <a:p>
            <a:pPr marL="0" indent="0" latinLnBrk="0">
              <a:buNone/>
            </a:pPr>
            <a:r>
              <a:rPr lang="en-US" altLang="ko-KR" sz="2000" dirty="0">
                <a:latin typeface="Century Gothic" pitchFamily="34" charset="0"/>
              </a:rPr>
              <a:t> </a:t>
            </a:r>
            <a:endParaRPr lang="ko-KR" altLang="ko-KR" sz="2000" dirty="0">
              <a:latin typeface="Century Gothic" pitchFamily="34" charset="0"/>
            </a:endParaRPr>
          </a:p>
          <a:p>
            <a:r>
              <a:rPr lang="en-US" altLang="ko-KR" sz="2000" dirty="0">
                <a:latin typeface="Century Gothic" pitchFamily="34" charset="0"/>
              </a:rPr>
              <a:t>Computer resource sharing architecture can be considered together with GIS-Online under cloud computing environment and user friendly interface for convenient communications with end users including feedbacks.</a:t>
            </a:r>
            <a:endParaRPr lang="ko-KR" altLang="en-US" sz="2000" dirty="0">
              <a:latin typeface="Century Gothic" pitchFamily="34" charset="0"/>
            </a:endParaRPr>
          </a:p>
        </p:txBody>
      </p:sp>
    </p:spTree>
    <p:extLst>
      <p:ext uri="{BB962C8B-B14F-4D97-AF65-F5344CB8AC3E}">
        <p14:creationId xmlns:p14="http://schemas.microsoft.com/office/powerpoint/2010/main" val="25000862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00" y="0"/>
            <a:ext cx="9180000" cy="6885000"/>
          </a:xfrm>
          <a:prstGeom prst="rect">
            <a:avLst/>
          </a:prstGeom>
        </p:spPr>
      </p:pic>
      <p:sp>
        <p:nvSpPr>
          <p:cNvPr id="6" name="Title 1"/>
          <p:cNvSpPr txBox="1">
            <a:spLocks/>
          </p:cNvSpPr>
          <p:nvPr/>
        </p:nvSpPr>
        <p:spPr>
          <a:xfrm>
            <a:off x="3586267" y="4302177"/>
            <a:ext cx="5396459" cy="2020177"/>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schemeClr val="bg1"/>
                </a:solidFill>
                <a:effectLst/>
                <a:uLnTx/>
                <a:uFillTx/>
                <a:latin typeface="+mj-lt"/>
                <a:ea typeface="+mj-ea"/>
                <a:cs typeface="+mj-cs"/>
              </a:rPr>
              <a:t>Climate Change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schemeClr val="bg1"/>
                </a:solidFill>
                <a:effectLst/>
                <a:uLnTx/>
                <a:uFillTx/>
                <a:latin typeface="+mj-lt"/>
                <a:ea typeface="+mj-ea"/>
                <a:cs typeface="+mj-cs"/>
              </a:rPr>
              <a:t>Charge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schemeClr val="bg1"/>
                </a:solidFill>
                <a:effectLst/>
                <a:uLnTx/>
                <a:uFillTx/>
                <a:latin typeface="+mj-lt"/>
                <a:ea typeface="+mj-ea"/>
                <a:cs typeface="+mj-cs"/>
              </a:rPr>
              <a:t>Challenge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ko-KR" sz="3600" b="1" i="1" u="none" strike="noStrike" kern="1200" cap="none" spc="0" normalizeH="0" baseline="0" noProof="0" dirty="0">
                <a:ln>
                  <a:noFill/>
                </a:ln>
                <a:solidFill>
                  <a:srgbClr val="FFFF00"/>
                </a:solidFill>
                <a:effectLst/>
                <a:uLnTx/>
                <a:uFillTx/>
                <a:latin typeface="+mj-lt"/>
                <a:ea typeface="+mj-ea"/>
                <a:cs typeface="+mj-cs"/>
              </a:rPr>
              <a:t>Chance</a:t>
            </a:r>
          </a:p>
        </p:txBody>
      </p:sp>
      <p:sp>
        <p:nvSpPr>
          <p:cNvPr id="5" name="제목 1"/>
          <p:cNvSpPr txBox="1">
            <a:spLocks/>
          </p:cNvSpPr>
          <p:nvPr/>
        </p:nvSpPr>
        <p:spPr>
          <a:xfrm>
            <a:off x="389823" y="1209641"/>
            <a:ext cx="8229600" cy="14229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    </a:t>
            </a:r>
            <a:r>
              <a:rPr kumimoji="0" lang="en-US" sz="3600" b="1" i="0" u="none" strike="noStrike" kern="1200" cap="none" spc="0" normalizeH="0" baseline="0" noProof="0" dirty="0">
                <a:ln>
                  <a:noFill/>
                </a:ln>
                <a:solidFill>
                  <a:schemeClr val="accent5">
                    <a:lumMod val="20000"/>
                    <a:lumOff val="80000"/>
                  </a:schemeClr>
                </a:solidFill>
                <a:effectLst/>
                <a:uLnTx/>
                <a:uFillTx/>
                <a:latin typeface="Century Gothic" panose="020B0502020202020204" pitchFamily="34" charset="0"/>
                <a:ea typeface="+mj-ea"/>
                <a:cs typeface="+mj-cs"/>
              </a:rPr>
              <a:t>Climate Change</a:t>
            </a:r>
            <a:endParaRPr kumimoji="0" lang="en-GB" sz="3600" b="1" i="0" u="none" strike="noStrike" kern="1200" cap="none" spc="0" normalizeH="0" baseline="0" noProof="0" dirty="0">
              <a:ln>
                <a:noFill/>
              </a:ln>
              <a:solidFill>
                <a:schemeClr val="accent5">
                  <a:lumMod val="20000"/>
                  <a:lumOff val="80000"/>
                </a:schemeClr>
              </a:solidFill>
              <a:effectLst/>
              <a:uLnTx/>
              <a:uFillTx/>
              <a:latin typeface="Century Gothic" panose="020B0502020202020204" pitchFamily="34" charset="0"/>
              <a:ea typeface="+mj-ea"/>
              <a:cs typeface="+mj-cs"/>
            </a:endParaRPr>
          </a:p>
        </p:txBody>
      </p:sp>
      <p:sp>
        <p:nvSpPr>
          <p:cNvPr id="7" name="제목 1"/>
          <p:cNvSpPr txBox="1">
            <a:spLocks/>
          </p:cNvSpPr>
          <p:nvPr/>
        </p:nvSpPr>
        <p:spPr>
          <a:xfrm>
            <a:off x="5236144" y="853756"/>
            <a:ext cx="972152" cy="611197"/>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chemeClr val="accent2">
                    <a:lumMod val="20000"/>
                    <a:lumOff val="80000"/>
                  </a:schemeClr>
                </a:solidFill>
                <a:effectLst/>
                <a:uLnTx/>
                <a:uFillTx/>
                <a:latin typeface="Century Gothic" panose="020B0502020202020204" pitchFamily="34" charset="0"/>
                <a:ea typeface="+mj-ea"/>
                <a:cs typeface="+mj-cs"/>
              </a:rPr>
              <a:t>lle</a:t>
            </a:r>
            <a:endParaRPr kumimoji="0" lang="en-GB" sz="3600" b="1" i="0" u="none" strike="noStrike" kern="1200" cap="none" spc="0" normalizeH="0" baseline="0" noProof="0" dirty="0">
              <a:ln>
                <a:noFill/>
              </a:ln>
              <a:solidFill>
                <a:schemeClr val="accent2">
                  <a:lumMod val="20000"/>
                  <a:lumOff val="80000"/>
                </a:schemeClr>
              </a:solidFill>
              <a:effectLst/>
              <a:uLnTx/>
              <a:uFillTx/>
              <a:latin typeface="Century Gothic" panose="020B0502020202020204" pitchFamily="34" charset="0"/>
              <a:ea typeface="+mj-ea"/>
              <a:cs typeface="+mj-cs"/>
            </a:endParaRPr>
          </a:p>
        </p:txBody>
      </p:sp>
      <p:sp>
        <p:nvSpPr>
          <p:cNvPr id="8" name="제목 1"/>
          <p:cNvSpPr txBox="1">
            <a:spLocks/>
          </p:cNvSpPr>
          <p:nvPr/>
        </p:nvSpPr>
        <p:spPr>
          <a:xfrm>
            <a:off x="5529714" y="2637629"/>
            <a:ext cx="1222411" cy="8005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entury Gothic" panose="020B0502020202020204" pitchFamily="34" charset="0"/>
                <a:ea typeface="+mj-ea"/>
                <a:cs typeface="+mj-cs"/>
              </a:rPr>
              <a:t>c</a:t>
            </a:r>
            <a:endParaRPr kumimoji="0" lang="en-GB" sz="4000" b="1" i="0" u="none" strike="noStrike" kern="1200" cap="none" spc="0" normalizeH="0" baseline="0" noProof="0" dirty="0">
              <a:ln>
                <a:noFill/>
              </a:ln>
              <a:solidFill>
                <a:srgbClr val="FFFF00"/>
              </a:solidFill>
              <a:effectLst/>
              <a:uLnTx/>
              <a:uFillTx/>
              <a:latin typeface="Century Gothic" panose="020B0502020202020204" pitchFamily="34" charset="0"/>
              <a:ea typeface="+mj-ea"/>
              <a:cs typeface="+mj-cs"/>
            </a:endParaRPr>
          </a:p>
        </p:txBody>
      </p:sp>
      <p:sp>
        <p:nvSpPr>
          <p:cNvPr id="9" name="갈매기형 수장 8"/>
          <p:cNvSpPr/>
          <p:nvPr/>
        </p:nvSpPr>
        <p:spPr>
          <a:xfrm rot="5400000">
            <a:off x="5557888" y="1370503"/>
            <a:ext cx="328663" cy="462013"/>
          </a:xfrm>
          <a:prstGeom prst="chevron">
            <a:avLst>
              <a:gd name="adj" fmla="val 52928"/>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tx1"/>
              </a:solidFill>
              <a:effectLst/>
              <a:uLnTx/>
              <a:uFillTx/>
            </a:endParaRPr>
          </a:p>
        </p:txBody>
      </p:sp>
      <p:sp>
        <p:nvSpPr>
          <p:cNvPr id="10" name="줄무늬가 있는 오른쪽 화살표 9"/>
          <p:cNvSpPr/>
          <p:nvPr/>
        </p:nvSpPr>
        <p:spPr>
          <a:xfrm rot="5400000">
            <a:off x="5890664" y="2379351"/>
            <a:ext cx="500513" cy="287153"/>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 name="제목 1"/>
          <p:cNvSpPr txBox="1">
            <a:spLocks/>
          </p:cNvSpPr>
          <p:nvPr/>
        </p:nvSpPr>
        <p:spPr>
          <a:xfrm>
            <a:off x="5255800" y="2796207"/>
            <a:ext cx="1222411" cy="8005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entury Gothic" panose="020B0502020202020204" pitchFamily="34" charset="0"/>
                <a:ea typeface="+mj-ea"/>
                <a:cs typeface="+mj-cs"/>
              </a:rPr>
              <a:t>r</a:t>
            </a:r>
            <a:endParaRPr kumimoji="0" lang="en-GB" sz="4000" b="1" i="0" u="none" strike="noStrike" kern="1200" cap="none" spc="0" normalizeH="0" baseline="0" noProof="0" dirty="0">
              <a:ln>
                <a:noFill/>
              </a:ln>
              <a:solidFill>
                <a:srgbClr val="FF0000"/>
              </a:solidFill>
              <a:effectLst/>
              <a:uLnTx/>
              <a:uFillTx/>
              <a:latin typeface="Century Gothic" panose="020B0502020202020204" pitchFamily="34" charset="0"/>
              <a:ea typeface="+mj-ea"/>
              <a:cs typeface="+mj-cs"/>
            </a:endParaRPr>
          </a:p>
        </p:txBody>
      </p:sp>
      <p:sp>
        <p:nvSpPr>
          <p:cNvPr id="12" name="줄무늬가 있는 오른쪽 화살표 11"/>
          <p:cNvSpPr/>
          <p:nvPr/>
        </p:nvSpPr>
        <p:spPr>
          <a:xfrm rot="5400000">
            <a:off x="5616750" y="2537929"/>
            <a:ext cx="500513" cy="287153"/>
          </a:xfrm>
          <a:prstGeom prst="striped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0647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80">
                                          <p:stCondLst>
                                            <p:cond delay="0"/>
                                          </p:stCondLst>
                                        </p:cTn>
                                        <p:tgtEl>
                                          <p:spTgt spid="9"/>
                                        </p:tgtEl>
                                      </p:cBhvr>
                                    </p:animEffect>
                                    <p:anim calcmode="lin" valueType="num">
                                      <p:cBhvr>
                                        <p:cTn id="4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1" dur="26">
                                          <p:stCondLst>
                                            <p:cond delay="650"/>
                                          </p:stCondLst>
                                        </p:cTn>
                                        <p:tgtEl>
                                          <p:spTgt spid="9"/>
                                        </p:tgtEl>
                                      </p:cBhvr>
                                      <p:to x="100000" y="60000"/>
                                    </p:animScale>
                                    <p:animScale>
                                      <p:cBhvr>
                                        <p:cTn id="52" dur="166" decel="50000">
                                          <p:stCondLst>
                                            <p:cond delay="676"/>
                                          </p:stCondLst>
                                        </p:cTn>
                                        <p:tgtEl>
                                          <p:spTgt spid="9"/>
                                        </p:tgtEl>
                                      </p:cBhvr>
                                      <p:to x="100000" y="100000"/>
                                    </p:animScale>
                                    <p:animScale>
                                      <p:cBhvr>
                                        <p:cTn id="53" dur="26">
                                          <p:stCondLst>
                                            <p:cond delay="1312"/>
                                          </p:stCondLst>
                                        </p:cTn>
                                        <p:tgtEl>
                                          <p:spTgt spid="9"/>
                                        </p:tgtEl>
                                      </p:cBhvr>
                                      <p:to x="100000" y="80000"/>
                                    </p:animScale>
                                    <p:animScale>
                                      <p:cBhvr>
                                        <p:cTn id="54" dur="166" decel="50000">
                                          <p:stCondLst>
                                            <p:cond delay="1338"/>
                                          </p:stCondLst>
                                        </p:cTn>
                                        <p:tgtEl>
                                          <p:spTgt spid="9"/>
                                        </p:tgtEl>
                                      </p:cBhvr>
                                      <p:to x="100000" y="100000"/>
                                    </p:animScale>
                                    <p:animScale>
                                      <p:cBhvr>
                                        <p:cTn id="55" dur="26">
                                          <p:stCondLst>
                                            <p:cond delay="1642"/>
                                          </p:stCondLst>
                                        </p:cTn>
                                        <p:tgtEl>
                                          <p:spTgt spid="9"/>
                                        </p:tgtEl>
                                      </p:cBhvr>
                                      <p:to x="100000" y="90000"/>
                                    </p:animScale>
                                    <p:animScale>
                                      <p:cBhvr>
                                        <p:cTn id="56" dur="166" decel="50000">
                                          <p:stCondLst>
                                            <p:cond delay="1668"/>
                                          </p:stCondLst>
                                        </p:cTn>
                                        <p:tgtEl>
                                          <p:spTgt spid="9"/>
                                        </p:tgtEl>
                                      </p:cBhvr>
                                      <p:to x="100000" y="100000"/>
                                    </p:animScale>
                                    <p:animScale>
                                      <p:cBhvr>
                                        <p:cTn id="57" dur="26">
                                          <p:stCondLst>
                                            <p:cond delay="1808"/>
                                          </p:stCondLst>
                                        </p:cTn>
                                        <p:tgtEl>
                                          <p:spTgt spid="9"/>
                                        </p:tgtEl>
                                      </p:cBhvr>
                                      <p:to x="100000" y="95000"/>
                                    </p:animScale>
                                    <p:animScale>
                                      <p:cBhvr>
                                        <p:cTn id="58" dur="166" decel="50000">
                                          <p:stCondLst>
                                            <p:cond delay="1834"/>
                                          </p:stCondLst>
                                        </p:cTn>
                                        <p:tgtEl>
                                          <p:spTgt spid="9"/>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fade">
                                      <p:cBhvr>
                                        <p:cTn id="63" dur="1000"/>
                                        <p:tgtEl>
                                          <p:spTgt spid="6">
                                            <p:txEl>
                                              <p:pRg st="0" end="0"/>
                                            </p:txEl>
                                          </p:spTgt>
                                        </p:tgtEl>
                                      </p:cBhvr>
                                    </p:animEffect>
                                    <p:anim calcmode="lin" valueType="num">
                                      <p:cBhvr>
                                        <p:cTn id="6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Effect transition="in" filter="fade">
                                      <p:cBhvr>
                                        <p:cTn id="70" dur="1000"/>
                                        <p:tgtEl>
                                          <p:spTgt spid="6">
                                            <p:txEl>
                                              <p:pRg st="1" end="1"/>
                                            </p:txEl>
                                          </p:spTgt>
                                        </p:tgtEl>
                                      </p:cBhvr>
                                    </p:animEffect>
                                    <p:anim calcmode="lin" valueType="num">
                                      <p:cBhvr>
                                        <p:cTn id="7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Effect transition="in" filter="fade">
                                      <p:cBhvr>
                                        <p:cTn id="77" dur="1000"/>
                                        <p:tgtEl>
                                          <p:spTgt spid="6">
                                            <p:txEl>
                                              <p:pRg st="2" end="2"/>
                                            </p:txEl>
                                          </p:spTgt>
                                        </p:tgtEl>
                                      </p:cBhvr>
                                    </p:animEffect>
                                    <p:anim calcmode="lin" valueType="num">
                                      <p:cBhvr>
                                        <p:cTn id="7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3" end="3"/>
                                            </p:txEl>
                                          </p:spTgt>
                                        </p:tgtEl>
                                        <p:attrNameLst>
                                          <p:attrName>style.visibility</p:attrName>
                                        </p:attrNameLst>
                                      </p:cBhvr>
                                      <p:to>
                                        <p:strVal val="visible"/>
                                      </p:to>
                                    </p:set>
                                    <p:animEffect transition="in" filter="fade">
                                      <p:cBhvr>
                                        <p:cTn id="84" dur="1000"/>
                                        <p:tgtEl>
                                          <p:spTgt spid="6">
                                            <p:txEl>
                                              <p:pRg st="3" end="3"/>
                                            </p:txEl>
                                          </p:spTgt>
                                        </p:tgtEl>
                                      </p:cBhvr>
                                    </p:animEffect>
                                    <p:anim calcmode="lin" valueType="num">
                                      <p:cBhvr>
                                        <p:cTn id="8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animBg="1"/>
      <p:bldP spid="10" grpId="0" animBg="1"/>
      <p:bldP spid="11"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Thank you for your attention</a:t>
            </a:r>
          </a:p>
        </p:txBody>
      </p:sp>
      <p:sp>
        <p:nvSpPr>
          <p:cNvPr id="2" name="Slide Number Placeholder 1"/>
          <p:cNvSpPr>
            <a:spLocks noGrp="1"/>
          </p:cNvSpPr>
          <p:nvPr>
            <p:ph type="sldNum" sz="quarter" idx="12"/>
          </p:nvPr>
        </p:nvSpPr>
        <p:spPr/>
        <p:txBody>
          <a:bodyPr/>
          <a:lstStyle/>
          <a:p>
            <a:fld id="{9259AF2F-52C6-9B46-B8B2-0579234AE62E}" type="slidenum">
              <a:rPr lang="en-US" smtClean="0"/>
              <a:t>33</a:t>
            </a:fld>
            <a:endParaRPr lang="en-US"/>
          </a:p>
        </p:txBody>
      </p:sp>
    </p:spTree>
    <p:extLst>
      <p:ext uri="{BB962C8B-B14F-4D97-AF65-F5344CB8AC3E}">
        <p14:creationId xmlns:p14="http://schemas.microsoft.com/office/powerpoint/2010/main" val="38022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7313"/>
            <a:ext cx="8229600" cy="1143000"/>
          </a:xfrm>
        </p:spPr>
        <p:txBody>
          <a:bodyPr>
            <a:normAutofit fontScale="90000"/>
          </a:bodyPr>
          <a:lstStyle/>
          <a:p>
            <a:r>
              <a:rPr lang="en-GB" b="1" dirty="0">
                <a:solidFill>
                  <a:srgbClr val="002060"/>
                </a:solidFill>
              </a:rPr>
              <a:t>Current/Potential services via </a:t>
            </a:r>
            <a:r>
              <a:rPr lang="en-GB" b="1" dirty="0" err="1">
                <a:solidFill>
                  <a:srgbClr val="002060"/>
                </a:solidFill>
              </a:rPr>
              <a:t>CAgM</a:t>
            </a:r>
            <a:endParaRPr lang="en-US" b="1" dirty="0">
              <a:solidFill>
                <a:srgbClr val="002060"/>
              </a:solidFill>
            </a:endParaRPr>
          </a:p>
        </p:txBody>
      </p:sp>
      <p:sp>
        <p:nvSpPr>
          <p:cNvPr id="6" name="직사각형 5"/>
          <p:cNvSpPr>
            <a:spLocks noChangeAspect="1"/>
          </p:cNvSpPr>
          <p:nvPr/>
        </p:nvSpPr>
        <p:spPr>
          <a:xfrm>
            <a:off x="500034" y="1357298"/>
            <a:ext cx="4572032" cy="444500"/>
          </a:xfrm>
          <a:prstGeom prst="rect">
            <a:avLst/>
          </a:prstGeom>
          <a:solidFill>
            <a:schemeClr val="accent1">
              <a:lumMod val="20000"/>
              <a:lumOff val="80000"/>
            </a:schemeClr>
          </a:solidFill>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uLnTx/>
                <a:uFillTx/>
              </a:rPr>
              <a:t>WAMIS – 1</a:t>
            </a:r>
            <a:r>
              <a:rPr kumimoji="0" lang="en-US" sz="1800" b="0" i="0" u="none" strike="noStrike" kern="0" cap="none" spc="0" normalizeH="0" baseline="30000" noProof="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uLnTx/>
                <a:uFillTx/>
              </a:rPr>
              <a:t>st</a:t>
            </a:r>
            <a:r>
              <a:rPr kumimoji="0" lang="en-US" sz="1800" b="0" i="0" u="none" strike="noStrike" kern="0" cap="none" spc="0" normalizeH="0" baseline="0" noProof="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uLnTx/>
                <a:uFillTx/>
              </a:rPr>
              <a:t> Step for information sharing </a:t>
            </a:r>
            <a:endParaRPr kumimoji="0" lang="en-US" altLang="ko-KR" sz="1800" b="0" i="0" u="none" strike="noStrike" kern="0" cap="none" spc="0" normalizeH="0" baseline="0" noProof="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uLnTx/>
              <a:uFillTx/>
            </a:endParaRPr>
          </a:p>
        </p:txBody>
      </p:sp>
      <p:sp>
        <p:nvSpPr>
          <p:cNvPr id="8" name="AutoShape 11"/>
          <p:cNvSpPr>
            <a:spLocks noChangeArrowheads="1"/>
          </p:cNvSpPr>
          <p:nvPr/>
        </p:nvSpPr>
        <p:spPr bwMode="auto">
          <a:xfrm rot="5400000">
            <a:off x="4206082" y="1807368"/>
            <a:ext cx="2070100" cy="7650163"/>
          </a:xfrm>
          <a:prstGeom prst="roundRect">
            <a:avLst>
              <a:gd name="adj" fmla="val 7116"/>
            </a:avLst>
          </a:prstGeom>
          <a:gradFill rotWithShape="1">
            <a:gsLst>
              <a:gs pos="0">
                <a:srgbClr val="FFFFFF"/>
              </a:gs>
              <a:gs pos="100000">
                <a:srgbClr val="CADFF4"/>
              </a:gs>
            </a:gsLst>
            <a:lin ang="0" scaled="1"/>
          </a:gradFill>
          <a:ln w="28575">
            <a:noFill/>
            <a:round/>
            <a:headEnd/>
            <a:tailEnd/>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1" i="0" u="none" strike="noStrike" kern="0" cap="none" spc="0" normalizeH="0" baseline="0" noProof="0">
              <a:ln>
                <a:noFill/>
              </a:ln>
              <a:solidFill>
                <a:srgbClr val="660066"/>
              </a:solidFill>
              <a:effectLst>
                <a:outerShdw blurRad="38100" dist="38100" dir="2700000" algn="tl">
                  <a:srgbClr val="C0C0C0"/>
                </a:outerShdw>
              </a:effectLst>
              <a:uLnTx/>
              <a:uFillTx/>
              <a:latin typeface="Century Gothic" pitchFamily="34" charset="0"/>
              <a:ea typeface="HY헤드라인M" pitchFamily="18" charset="-127"/>
            </a:endParaRPr>
          </a:p>
        </p:txBody>
      </p:sp>
      <p:sp>
        <p:nvSpPr>
          <p:cNvPr id="9" name="AutoShape 13"/>
          <p:cNvSpPr>
            <a:spLocks noChangeArrowheads="1"/>
          </p:cNvSpPr>
          <p:nvPr/>
        </p:nvSpPr>
        <p:spPr bwMode="auto">
          <a:xfrm rot="5400000">
            <a:off x="2051844" y="3488532"/>
            <a:ext cx="539750" cy="1846262"/>
          </a:xfrm>
          <a:prstGeom prst="can">
            <a:avLst>
              <a:gd name="adj" fmla="val 22962"/>
            </a:avLst>
          </a:pr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ko-KR" altLang="ko-KR" sz="1800" b="1" i="0" u="none" strike="noStrike" kern="0" cap="none" spc="0" normalizeH="0" baseline="0" noProof="0">
              <a:ln>
                <a:noFill/>
              </a:ln>
              <a:solidFill>
                <a:srgbClr val="660066"/>
              </a:solidFill>
              <a:effectLst/>
              <a:uLnTx/>
              <a:uFillTx/>
              <a:latin typeface="Century Gothic" panose="020B0502020202020204" pitchFamily="34" charset="0"/>
              <a:ea typeface="HY헤드라인M" panose="02030600000101010101" pitchFamily="18" charset="-127"/>
            </a:endParaRPr>
          </a:p>
        </p:txBody>
      </p:sp>
      <p:sp>
        <p:nvSpPr>
          <p:cNvPr id="10" name="AutoShape 28"/>
          <p:cNvSpPr>
            <a:spLocks noChangeArrowheads="1"/>
          </p:cNvSpPr>
          <p:nvPr/>
        </p:nvSpPr>
        <p:spPr bwMode="auto">
          <a:xfrm rot="5400000">
            <a:off x="3516313" y="2024063"/>
            <a:ext cx="625475" cy="4860925"/>
          </a:xfrm>
          <a:prstGeom prst="can">
            <a:avLst>
              <a:gd name="adj" fmla="val 52170"/>
            </a:avLst>
          </a:prstGeom>
          <a:solidFill>
            <a:srgbClr val="0056AC">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ko-KR" altLang="ko-KR" sz="1800" b="1" i="0" u="none" strike="noStrike" kern="0" cap="none" spc="0" normalizeH="0" baseline="0" noProof="0">
              <a:ln>
                <a:noFill/>
              </a:ln>
              <a:solidFill>
                <a:srgbClr val="660066"/>
              </a:solidFill>
              <a:effectLst/>
              <a:uLnTx/>
              <a:uFillTx/>
              <a:latin typeface="Century Gothic" panose="020B0502020202020204" pitchFamily="34" charset="0"/>
              <a:ea typeface="HY헤드라인M" panose="02030600000101010101" pitchFamily="18" charset="-127"/>
            </a:endParaRPr>
          </a:p>
        </p:txBody>
      </p:sp>
      <p:sp>
        <p:nvSpPr>
          <p:cNvPr id="11" name="Text Box 118"/>
          <p:cNvSpPr txBox="1">
            <a:spLocks noChangeArrowheads="1"/>
          </p:cNvSpPr>
          <p:nvPr/>
        </p:nvSpPr>
        <p:spPr bwMode="auto">
          <a:xfrm>
            <a:off x="1651000" y="4200525"/>
            <a:ext cx="44164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ctr" latinLnBrk="0" hangingPunct="1">
              <a:lnSpc>
                <a:spcPct val="120000"/>
              </a:lnSpc>
              <a:spcBef>
                <a:spcPts val="0"/>
              </a:spcBef>
              <a:spcAft>
                <a:spcPts val="0"/>
              </a:spcAft>
              <a:buClrTx/>
              <a:buSzTx/>
              <a:buFontTx/>
              <a:buNone/>
              <a:tabLst/>
              <a:defRPr/>
            </a:pPr>
            <a:r>
              <a:rPr kumimoji="1" lang="en-US" altLang="ko-KR" sz="1800" b="1" i="0" u="none" strike="noStrike" kern="0" cap="none" spc="0" normalizeH="0" baseline="0" noProof="0">
                <a:ln>
                  <a:noFill/>
                </a:ln>
                <a:solidFill>
                  <a:srgbClr val="FFFF00"/>
                </a:solidFill>
                <a:effectLst/>
                <a:uLnTx/>
                <a:uFillTx/>
                <a:latin typeface="Century Gothic" panose="020B0502020202020204" pitchFamily="34" charset="0"/>
                <a:ea typeface="HY헤드라인M" panose="02030600000101010101" pitchFamily="18" charset="-127"/>
              </a:rPr>
              <a:t>GRID Portal              </a:t>
            </a:r>
            <a:r>
              <a:rPr kumimoji="1" lang="en-US" altLang="ko-KR" sz="1800" b="1" i="0" u="none" strike="noStrike" kern="0" cap="none" spc="0" normalizeH="0" baseline="0" noProof="0">
                <a:ln>
                  <a:noFill/>
                </a:ln>
                <a:solidFill>
                  <a:srgbClr val="003399"/>
                </a:solidFill>
                <a:effectLst/>
                <a:uLnTx/>
                <a:uFillTx/>
                <a:latin typeface="Century Gothic" panose="020B0502020202020204" pitchFamily="34" charset="0"/>
                <a:ea typeface="HY헤드라인M" panose="02030600000101010101" pitchFamily="18" charset="-127"/>
              </a:rPr>
              <a:t>Resource sharing</a:t>
            </a:r>
          </a:p>
        </p:txBody>
      </p:sp>
      <p:sp>
        <p:nvSpPr>
          <p:cNvPr id="12" name="Text Box 123"/>
          <p:cNvSpPr txBox="1">
            <a:spLocks noChangeArrowheads="1"/>
          </p:cNvSpPr>
          <p:nvPr/>
        </p:nvSpPr>
        <p:spPr bwMode="auto">
          <a:xfrm>
            <a:off x="2090738" y="4772025"/>
            <a:ext cx="68675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ctr" latinLnBrk="0" hangingPunct="1">
              <a:lnSpc>
                <a:spcPct val="120000"/>
              </a:lnSpc>
              <a:spcBef>
                <a:spcPts val="0"/>
              </a:spcBef>
              <a:spcAft>
                <a:spcPts val="0"/>
              </a:spcAft>
              <a:buClrTx/>
              <a:buSzTx/>
              <a:buFontTx/>
              <a:buNone/>
              <a:tabLst/>
              <a:defRPr/>
            </a:pPr>
            <a:r>
              <a:rPr kumimoji="1" lang="en-US" altLang="ko-KR" sz="1600" b="1" i="0" u="none" strike="noStrike" kern="0" cap="none" spc="0" normalizeH="0" baseline="0" noProof="0">
                <a:ln>
                  <a:noFill/>
                </a:ln>
                <a:solidFill>
                  <a:srgbClr val="0070C0"/>
                </a:solidFill>
                <a:effectLst/>
                <a:uLnTx/>
                <a:uFillTx/>
                <a:latin typeface="Century Gothic" panose="020B0502020202020204" pitchFamily="34" charset="0"/>
                <a:ea typeface="HY헤드라인M" panose="02030600000101010101" pitchFamily="18" charset="-127"/>
              </a:rPr>
              <a:t>Forecast-based AgMet Services for researcher / extension</a:t>
            </a:r>
          </a:p>
        </p:txBody>
      </p:sp>
      <p:pic>
        <p:nvPicPr>
          <p:cNvPr id="13" name="Picture 124" descr="오징어화살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4976813"/>
            <a:ext cx="287337"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25"/>
          <p:cNvSpPr txBox="1">
            <a:spLocks noChangeArrowheads="1"/>
          </p:cNvSpPr>
          <p:nvPr/>
        </p:nvSpPr>
        <p:spPr bwMode="auto">
          <a:xfrm>
            <a:off x="2090738" y="5041900"/>
            <a:ext cx="68675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ctr" latinLnBrk="0" hangingPunct="1">
              <a:lnSpc>
                <a:spcPct val="120000"/>
              </a:lnSpc>
              <a:spcBef>
                <a:spcPts val="0"/>
              </a:spcBef>
              <a:spcAft>
                <a:spcPts val="0"/>
              </a:spcAft>
              <a:buClrTx/>
              <a:buSzTx/>
              <a:buFontTx/>
              <a:buNone/>
              <a:tabLst/>
              <a:defRPr/>
            </a:pPr>
            <a:r>
              <a:rPr kumimoji="1" lang="en-US" altLang="ko-KR" sz="1600" b="1" i="0" u="none" strike="noStrike" kern="0" cap="none" spc="0" normalizeH="0" baseline="0" noProof="0">
                <a:ln>
                  <a:noFill/>
                </a:ln>
                <a:solidFill>
                  <a:srgbClr val="0070C0"/>
                </a:solidFill>
                <a:effectLst/>
                <a:uLnTx/>
                <a:uFillTx/>
                <a:latin typeface="Century Gothic" panose="020B0502020202020204" pitchFamily="34" charset="0"/>
                <a:ea typeface="HY헤드라인M" panose="02030600000101010101" pitchFamily="18" charset="-127"/>
              </a:rPr>
              <a:t>Benchmarking on AMBER (DWD), expanding with DSAT</a:t>
            </a:r>
          </a:p>
        </p:txBody>
      </p:sp>
      <p:pic>
        <p:nvPicPr>
          <p:cNvPr id="15" name="Picture 126" descr="오징어화살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5246688"/>
            <a:ext cx="287337"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27"/>
          <p:cNvSpPr txBox="1">
            <a:spLocks noChangeArrowheads="1"/>
          </p:cNvSpPr>
          <p:nvPr/>
        </p:nvSpPr>
        <p:spPr bwMode="auto">
          <a:xfrm>
            <a:off x="2089150" y="5311775"/>
            <a:ext cx="68675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ctr" latinLnBrk="0" hangingPunct="1">
              <a:lnSpc>
                <a:spcPct val="120000"/>
              </a:lnSpc>
              <a:spcBef>
                <a:spcPts val="0"/>
              </a:spcBef>
              <a:spcAft>
                <a:spcPts val="0"/>
              </a:spcAft>
              <a:buClrTx/>
              <a:buSzTx/>
              <a:buFontTx/>
              <a:buNone/>
              <a:tabLst/>
              <a:defRPr/>
            </a:pPr>
            <a:r>
              <a:rPr kumimoji="1" lang="en-US" altLang="ko-KR" sz="1600" b="1" i="0" u="none" strike="noStrike" kern="0" cap="none" spc="0" normalizeH="0" baseline="0" noProof="0">
                <a:ln>
                  <a:noFill/>
                </a:ln>
                <a:solidFill>
                  <a:srgbClr val="0070C0"/>
                </a:solidFill>
                <a:effectLst/>
                <a:uLnTx/>
                <a:uFillTx/>
                <a:latin typeface="Century Gothic" panose="020B0502020202020204" pitchFamily="34" charset="0"/>
                <a:ea typeface="HY헤드라인M" panose="02030600000101010101" pitchFamily="18" charset="-127"/>
              </a:rPr>
              <a:t>NCAR (GDAS, MM5), DWD (GME, LM) as NWPs</a:t>
            </a:r>
          </a:p>
        </p:txBody>
      </p:sp>
      <p:pic>
        <p:nvPicPr>
          <p:cNvPr id="17" name="Picture 128" descr="오징어화살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5516563"/>
            <a:ext cx="2873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29"/>
          <p:cNvSpPr txBox="1">
            <a:spLocks noChangeArrowheads="1"/>
          </p:cNvSpPr>
          <p:nvPr/>
        </p:nvSpPr>
        <p:spPr bwMode="auto">
          <a:xfrm>
            <a:off x="2089150" y="5581650"/>
            <a:ext cx="68675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ctr" latinLnBrk="0" hangingPunct="1">
              <a:lnSpc>
                <a:spcPct val="120000"/>
              </a:lnSpc>
              <a:spcBef>
                <a:spcPts val="0"/>
              </a:spcBef>
              <a:spcAft>
                <a:spcPts val="0"/>
              </a:spcAft>
              <a:buClrTx/>
              <a:buSzTx/>
              <a:buFontTx/>
              <a:buNone/>
              <a:tabLst/>
              <a:defRPr/>
            </a:pPr>
            <a:r>
              <a:rPr kumimoji="1" lang="en-US" altLang="ko-KR" sz="1600" b="1" i="0" u="none" strike="noStrike" kern="0" cap="none" spc="0" normalizeH="0" baseline="0" noProof="0">
                <a:ln>
                  <a:noFill/>
                </a:ln>
                <a:solidFill>
                  <a:srgbClr val="0070C0"/>
                </a:solidFill>
                <a:effectLst/>
                <a:uLnTx/>
                <a:uFillTx/>
                <a:latin typeface="Century Gothic" panose="020B0502020202020204" pitchFamily="34" charset="0"/>
                <a:ea typeface="HY헤드라인M" panose="02030600000101010101" pitchFamily="18" charset="-127"/>
              </a:rPr>
              <a:t>Super ensemble of Seasonal Forecasts (APCC / KMA, etc.)</a:t>
            </a:r>
          </a:p>
        </p:txBody>
      </p:sp>
      <p:pic>
        <p:nvPicPr>
          <p:cNvPr id="19" name="Picture 130" descr="오징어화살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5786438"/>
            <a:ext cx="2873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1"/>
          <p:cNvSpPr txBox="1">
            <a:spLocks noChangeArrowheads="1"/>
          </p:cNvSpPr>
          <p:nvPr/>
        </p:nvSpPr>
        <p:spPr bwMode="auto">
          <a:xfrm>
            <a:off x="2089150" y="5853113"/>
            <a:ext cx="710406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ctr" latinLnBrk="0" hangingPunct="1">
              <a:lnSpc>
                <a:spcPct val="120000"/>
              </a:lnSpc>
              <a:spcBef>
                <a:spcPts val="0"/>
              </a:spcBef>
              <a:spcAft>
                <a:spcPts val="0"/>
              </a:spcAft>
              <a:buClrTx/>
              <a:buSzTx/>
              <a:buFontTx/>
              <a:buNone/>
              <a:tabLst/>
              <a:defRPr/>
            </a:pPr>
            <a:r>
              <a:rPr kumimoji="1" lang="en-US" altLang="ko-KR" sz="1600" b="1" i="0" u="none" strike="noStrike" kern="0" cap="none" spc="0" normalizeH="0" baseline="0" noProof="0">
                <a:ln>
                  <a:noFill/>
                </a:ln>
                <a:solidFill>
                  <a:srgbClr val="0070C0"/>
                </a:solidFill>
                <a:effectLst/>
                <a:uLnTx/>
                <a:uFillTx/>
                <a:latin typeface="Century Gothic" panose="020B0502020202020204" pitchFamily="34" charset="0"/>
                <a:ea typeface="HY헤드라인M" panose="02030600000101010101" pitchFamily="18" charset="-127"/>
              </a:rPr>
              <a:t>GISC / DCPC dedicated to WAMIS will be established (NCAR, DWD)</a:t>
            </a:r>
          </a:p>
        </p:txBody>
      </p:sp>
      <p:pic>
        <p:nvPicPr>
          <p:cNvPr id="21" name="Picture 132" descr="오징어화살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6059488"/>
            <a:ext cx="2873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33"/>
          <p:cNvSpPr txBox="1">
            <a:spLocks noChangeArrowheads="1"/>
          </p:cNvSpPr>
          <p:nvPr/>
        </p:nvSpPr>
        <p:spPr bwMode="auto">
          <a:xfrm>
            <a:off x="2089150" y="6124575"/>
            <a:ext cx="68675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ctr" latinLnBrk="0" hangingPunct="1">
              <a:lnSpc>
                <a:spcPct val="120000"/>
              </a:lnSpc>
              <a:spcBef>
                <a:spcPts val="0"/>
              </a:spcBef>
              <a:spcAft>
                <a:spcPts val="0"/>
              </a:spcAft>
              <a:buClrTx/>
              <a:buSzTx/>
              <a:buFontTx/>
              <a:buNone/>
              <a:tabLst/>
              <a:defRPr/>
            </a:pPr>
            <a:r>
              <a:rPr kumimoji="1" lang="en-US" altLang="ko-KR" sz="1600" b="1" i="0" u="none" strike="noStrike" kern="0" cap="none" spc="0" normalizeH="0" baseline="0" noProof="0">
                <a:ln>
                  <a:noFill/>
                </a:ln>
                <a:solidFill>
                  <a:srgbClr val="0070C0"/>
                </a:solidFill>
                <a:effectLst/>
                <a:uLnTx/>
                <a:uFillTx/>
                <a:latin typeface="Century Gothic" panose="020B0502020202020204" pitchFamily="34" charset="0"/>
                <a:ea typeface="HY헤드라인M" panose="02030600000101010101" pitchFamily="18" charset="-127"/>
              </a:rPr>
              <a:t>LIS (NASA) as a framework for LSM (GDS / LAS + GRID)</a:t>
            </a:r>
          </a:p>
        </p:txBody>
      </p:sp>
      <p:pic>
        <p:nvPicPr>
          <p:cNvPr id="23" name="Picture 134" descr="오징어화살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6329363"/>
            <a:ext cx="2873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11"/>
          <p:cNvSpPr>
            <a:spLocks noChangeArrowheads="1"/>
          </p:cNvSpPr>
          <p:nvPr/>
        </p:nvSpPr>
        <p:spPr bwMode="auto">
          <a:xfrm rot="5400000">
            <a:off x="3582987" y="-717549"/>
            <a:ext cx="1528763" cy="7650162"/>
          </a:xfrm>
          <a:prstGeom prst="roundRect">
            <a:avLst>
              <a:gd name="adj" fmla="val 7116"/>
            </a:avLst>
          </a:prstGeom>
          <a:gradFill rotWithShape="1">
            <a:gsLst>
              <a:gs pos="0">
                <a:srgbClr val="FFFFFF"/>
              </a:gs>
              <a:gs pos="100000">
                <a:srgbClr val="CADFF4"/>
              </a:gs>
            </a:gsLst>
            <a:lin ang="0" scaled="1"/>
          </a:gradFill>
          <a:ln w="28575">
            <a:noFill/>
            <a:round/>
            <a:headEnd/>
            <a:tailEnd/>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1" i="0" u="none" strike="noStrike" kern="0" cap="none" spc="0" normalizeH="0" baseline="0" noProof="0">
              <a:ln>
                <a:noFill/>
              </a:ln>
              <a:solidFill>
                <a:srgbClr val="660066"/>
              </a:solidFill>
              <a:effectLst>
                <a:outerShdw blurRad="38100" dist="38100" dir="2700000" algn="tl">
                  <a:srgbClr val="C0C0C0"/>
                </a:outerShdw>
              </a:effectLst>
              <a:uLnTx/>
              <a:uFillTx/>
              <a:latin typeface="Century Gothic" pitchFamily="34" charset="0"/>
              <a:ea typeface="HY헤드라인M" pitchFamily="18" charset="-127"/>
            </a:endParaRPr>
          </a:p>
        </p:txBody>
      </p:sp>
      <p:sp>
        <p:nvSpPr>
          <p:cNvPr id="25" name="AutoShape 6"/>
          <p:cNvSpPr>
            <a:spLocks noChangeArrowheads="1"/>
          </p:cNvSpPr>
          <p:nvPr/>
        </p:nvSpPr>
        <p:spPr bwMode="auto">
          <a:xfrm rot="5400000">
            <a:off x="1174751" y="1376362"/>
            <a:ext cx="539750" cy="1844675"/>
          </a:xfrm>
          <a:prstGeom prst="can">
            <a:avLst>
              <a:gd name="adj" fmla="val 22943"/>
            </a:avLst>
          </a:prstGeom>
          <a:solidFill>
            <a:srgbClr val="0056A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ko-KR" altLang="ko-KR" sz="1800" b="1" i="0" u="none" strike="noStrike" kern="0" cap="none" spc="0" normalizeH="0" baseline="0" noProof="0">
              <a:ln>
                <a:noFill/>
              </a:ln>
              <a:solidFill>
                <a:srgbClr val="660066"/>
              </a:solidFill>
              <a:effectLst/>
              <a:uLnTx/>
              <a:uFillTx/>
              <a:latin typeface="Century Gothic" panose="020B0502020202020204" pitchFamily="34" charset="0"/>
              <a:ea typeface="HY헤드라인M" panose="02030600000101010101" pitchFamily="18" charset="-127"/>
            </a:endParaRPr>
          </a:p>
        </p:txBody>
      </p:sp>
      <p:sp>
        <p:nvSpPr>
          <p:cNvPr id="26" name="AutoShape 28"/>
          <p:cNvSpPr>
            <a:spLocks noChangeArrowheads="1"/>
          </p:cNvSpPr>
          <p:nvPr/>
        </p:nvSpPr>
        <p:spPr bwMode="auto">
          <a:xfrm rot="5400000">
            <a:off x="3270250" y="-130175"/>
            <a:ext cx="625475" cy="4860925"/>
          </a:xfrm>
          <a:prstGeom prst="can">
            <a:avLst>
              <a:gd name="adj" fmla="val 52170"/>
            </a:avLst>
          </a:prstGeom>
          <a:solidFill>
            <a:srgbClr val="0056AC">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ko-KR" altLang="ko-KR" sz="1800" b="1" i="0" u="none" strike="noStrike" kern="0" cap="none" spc="0" normalizeH="0" baseline="0" noProof="0">
              <a:ln>
                <a:noFill/>
              </a:ln>
              <a:solidFill>
                <a:srgbClr val="660066"/>
              </a:solidFill>
              <a:effectLst/>
              <a:uLnTx/>
              <a:uFillTx/>
              <a:latin typeface="Century Gothic" panose="020B0502020202020204" pitchFamily="34" charset="0"/>
              <a:ea typeface="HY헤드라인M" panose="02030600000101010101" pitchFamily="18" charset="-127"/>
            </a:endParaRPr>
          </a:p>
        </p:txBody>
      </p:sp>
      <p:sp>
        <p:nvSpPr>
          <p:cNvPr id="27" name="Text Box 84"/>
          <p:cNvSpPr txBox="1">
            <a:spLocks noChangeArrowheads="1"/>
          </p:cNvSpPr>
          <p:nvPr/>
        </p:nvSpPr>
        <p:spPr bwMode="auto">
          <a:xfrm>
            <a:off x="785813" y="2046288"/>
            <a:ext cx="57308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ctr" latinLnBrk="0" hangingPunct="1">
              <a:lnSpc>
                <a:spcPct val="120000"/>
              </a:lnSpc>
              <a:spcBef>
                <a:spcPts val="0"/>
              </a:spcBef>
              <a:spcAft>
                <a:spcPts val="0"/>
              </a:spcAft>
              <a:buClrTx/>
              <a:buSzTx/>
              <a:buFontTx/>
              <a:buNone/>
              <a:tabLst/>
              <a:defRPr/>
            </a:pPr>
            <a:r>
              <a:rPr kumimoji="1" lang="en-US" altLang="ko-KR" sz="1800" b="1" i="0" u="none" strike="noStrike" kern="0" cap="none" spc="0" normalizeH="0" baseline="0" noProof="0">
                <a:ln>
                  <a:noFill/>
                </a:ln>
                <a:solidFill>
                  <a:srgbClr val="FFFF00"/>
                </a:solidFill>
                <a:effectLst/>
                <a:uLnTx/>
                <a:uFillTx/>
                <a:latin typeface="Century Gothic" panose="020B0502020202020204" pitchFamily="34" charset="0"/>
                <a:ea typeface="HY헤드라인M" panose="02030600000101010101" pitchFamily="18" charset="-127"/>
              </a:rPr>
              <a:t>Web Portal               </a:t>
            </a:r>
            <a:r>
              <a:rPr kumimoji="1" lang="en-US" altLang="ko-KR" sz="1800" b="1" i="0" u="none" strike="noStrike" kern="0" cap="none" spc="0" normalizeH="0" baseline="0" noProof="0">
                <a:ln>
                  <a:noFill/>
                </a:ln>
                <a:solidFill>
                  <a:srgbClr val="003399"/>
                </a:solidFill>
                <a:effectLst/>
                <a:uLnTx/>
                <a:uFillTx/>
                <a:latin typeface="Century Gothic" panose="020B0502020202020204" pitchFamily="34" charset="0"/>
                <a:ea typeface="HY헤드라인M" panose="02030600000101010101" pitchFamily="18" charset="-127"/>
              </a:rPr>
              <a:t>information sharing</a:t>
            </a:r>
          </a:p>
        </p:txBody>
      </p:sp>
      <p:sp>
        <p:nvSpPr>
          <p:cNvPr id="28" name="Text Box 89"/>
          <p:cNvSpPr txBox="1">
            <a:spLocks noChangeArrowheads="1"/>
          </p:cNvSpPr>
          <p:nvPr/>
        </p:nvSpPr>
        <p:spPr bwMode="auto">
          <a:xfrm>
            <a:off x="1214438" y="2613025"/>
            <a:ext cx="6867525" cy="385763"/>
          </a:xfrm>
          <a:prstGeom prst="rect">
            <a:avLst/>
          </a:prstGeom>
          <a:noFill/>
          <a:ln w="9525">
            <a:noFill/>
            <a:miter lim="800000"/>
            <a:headEnd/>
            <a:tailEnd/>
          </a:ln>
        </p:spPr>
        <p:txBody>
          <a:bodyPr anchor="ctr">
            <a:spAutoFit/>
          </a:bodyPr>
          <a:lstStyle/>
          <a:p>
            <a:pPr marL="0" marR="0" lvl="0" indent="0" defTabSz="914400" eaLnBrk="1" fontAlgn="ctr" latinLnBrk="0" hangingPunct="1">
              <a:lnSpc>
                <a:spcPct val="12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schemeClr val="accent6">
                    <a:lumMod val="50000"/>
                  </a:schemeClr>
                </a:solidFill>
                <a:effectLst/>
                <a:uLnTx/>
                <a:uFillTx/>
                <a:latin typeface="Century Gothic" pitchFamily="34" charset="0"/>
                <a:ea typeface="HY헤드라인M" pitchFamily="18" charset="-127"/>
              </a:rPr>
              <a:t>XML-based service : standard schema development</a:t>
            </a:r>
          </a:p>
        </p:txBody>
      </p:sp>
      <p:pic>
        <p:nvPicPr>
          <p:cNvPr id="29" name="Picture 90" descr="오징어화살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2798763"/>
            <a:ext cx="211137"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91"/>
          <p:cNvSpPr txBox="1">
            <a:spLocks noChangeArrowheads="1"/>
          </p:cNvSpPr>
          <p:nvPr/>
        </p:nvSpPr>
        <p:spPr bwMode="auto">
          <a:xfrm>
            <a:off x="1214438" y="2882900"/>
            <a:ext cx="6867525" cy="385763"/>
          </a:xfrm>
          <a:prstGeom prst="rect">
            <a:avLst/>
          </a:prstGeom>
          <a:noFill/>
          <a:ln w="9525">
            <a:noFill/>
            <a:miter lim="800000"/>
            <a:headEnd/>
            <a:tailEnd/>
          </a:ln>
        </p:spPr>
        <p:txBody>
          <a:bodyPr anchor="ctr">
            <a:spAutoFit/>
          </a:bodyPr>
          <a:lstStyle/>
          <a:p>
            <a:pPr marL="0" marR="0" lvl="0" indent="0" defTabSz="914400" eaLnBrk="1" fontAlgn="ctr" latinLnBrk="0" hangingPunct="1">
              <a:lnSpc>
                <a:spcPct val="12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schemeClr val="accent6">
                    <a:lumMod val="50000"/>
                  </a:schemeClr>
                </a:solidFill>
                <a:effectLst/>
                <a:uLnTx/>
                <a:uFillTx/>
                <a:latin typeface="Century Gothic" pitchFamily="34" charset="0"/>
                <a:ea typeface="HY헤드라인M" pitchFamily="18" charset="-127"/>
              </a:rPr>
              <a:t>Machine translation : multi-lingual interfaces</a:t>
            </a:r>
          </a:p>
        </p:txBody>
      </p:sp>
      <p:pic>
        <p:nvPicPr>
          <p:cNvPr id="31" name="Picture 92" descr="오징어화살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3068638"/>
            <a:ext cx="211137"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93"/>
          <p:cNvSpPr txBox="1">
            <a:spLocks noChangeArrowheads="1"/>
          </p:cNvSpPr>
          <p:nvPr/>
        </p:nvSpPr>
        <p:spPr bwMode="auto">
          <a:xfrm>
            <a:off x="1212850" y="3152775"/>
            <a:ext cx="6867525" cy="385763"/>
          </a:xfrm>
          <a:prstGeom prst="rect">
            <a:avLst/>
          </a:prstGeom>
          <a:noFill/>
          <a:ln w="9525">
            <a:noFill/>
            <a:miter lim="800000"/>
            <a:headEnd/>
            <a:tailEnd/>
          </a:ln>
        </p:spPr>
        <p:txBody>
          <a:bodyPr anchor="ctr">
            <a:spAutoFit/>
          </a:bodyPr>
          <a:lstStyle/>
          <a:p>
            <a:pPr marL="0" marR="0" lvl="0" indent="0" defTabSz="914400" eaLnBrk="1" fontAlgn="ctr" latinLnBrk="0" hangingPunct="1">
              <a:lnSpc>
                <a:spcPct val="120000"/>
              </a:lnSpc>
              <a:spcBef>
                <a:spcPts val="0"/>
              </a:spcBef>
              <a:spcAft>
                <a:spcPts val="0"/>
              </a:spcAft>
              <a:buClrTx/>
              <a:buSzTx/>
              <a:buFontTx/>
              <a:buNone/>
              <a:tabLst/>
              <a:defRPr/>
            </a:pPr>
            <a:r>
              <a:rPr kumimoji="0" lang="en-US" altLang="ko-KR" sz="1600" b="1" i="0" u="none" strike="noStrike" kern="0" cap="none" spc="0" normalizeH="0" baseline="0" noProof="0">
                <a:ln>
                  <a:noFill/>
                </a:ln>
                <a:solidFill>
                  <a:schemeClr val="accent6">
                    <a:lumMod val="50000"/>
                  </a:schemeClr>
                </a:solidFill>
                <a:effectLst/>
                <a:uLnTx/>
                <a:uFillTx/>
                <a:latin typeface="Century Gothic" pitchFamily="34" charset="0"/>
                <a:ea typeface="HY헤드라인M" pitchFamily="18" charset="-127"/>
              </a:rPr>
              <a:t>Operational applications based on Web service architecture</a:t>
            </a:r>
          </a:p>
        </p:txBody>
      </p:sp>
      <p:pic>
        <p:nvPicPr>
          <p:cNvPr id="33" name="Picture 94" descr="오징어화살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338513"/>
            <a:ext cx="2111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95"/>
          <p:cNvSpPr txBox="1">
            <a:spLocks noChangeArrowheads="1"/>
          </p:cNvSpPr>
          <p:nvPr/>
        </p:nvSpPr>
        <p:spPr bwMode="auto">
          <a:xfrm>
            <a:off x="1212850" y="3422650"/>
            <a:ext cx="6867525" cy="385763"/>
          </a:xfrm>
          <a:prstGeom prst="rect">
            <a:avLst/>
          </a:prstGeom>
          <a:noFill/>
          <a:ln w="9525">
            <a:noFill/>
            <a:miter lim="800000"/>
            <a:headEnd/>
            <a:tailEnd/>
          </a:ln>
        </p:spPr>
        <p:txBody>
          <a:bodyPr anchor="ctr">
            <a:spAutoFit/>
          </a:bodyPr>
          <a:lstStyle/>
          <a:p>
            <a:pPr marL="0" marR="0" lvl="0" indent="0" defTabSz="914400" eaLnBrk="1" fontAlgn="ctr" latinLnBrk="0" hangingPunct="1">
              <a:lnSpc>
                <a:spcPct val="120000"/>
              </a:lnSpc>
              <a:spcBef>
                <a:spcPts val="0"/>
              </a:spcBef>
              <a:spcAft>
                <a:spcPts val="0"/>
              </a:spcAft>
              <a:buClrTx/>
              <a:buSzTx/>
              <a:buFontTx/>
              <a:buNone/>
              <a:tabLst/>
              <a:defRPr/>
            </a:pPr>
            <a:r>
              <a:rPr kumimoji="0" lang="en-US" altLang="ko-KR" sz="1600" b="1" i="0" u="none" strike="noStrike" kern="0" cap="none" spc="0" normalizeH="0" baseline="0" noProof="0">
                <a:ln>
                  <a:noFill/>
                </a:ln>
                <a:solidFill>
                  <a:schemeClr val="accent6">
                    <a:lumMod val="50000"/>
                  </a:schemeClr>
                </a:solidFill>
                <a:effectLst/>
                <a:uLnTx/>
                <a:uFillTx/>
                <a:latin typeface="Century Gothic" pitchFamily="34" charset="0"/>
                <a:ea typeface="HY헤드라인M" pitchFamily="18" charset="-127"/>
              </a:rPr>
              <a:t>Tutorial interfaces for real practices</a:t>
            </a:r>
          </a:p>
        </p:txBody>
      </p:sp>
      <p:pic>
        <p:nvPicPr>
          <p:cNvPr id="35" name="Picture 96" descr="오징어화살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608388"/>
            <a:ext cx="2111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412875"/>
            <a:ext cx="247015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778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89335" y="4881699"/>
            <a:ext cx="4536504" cy="1223412"/>
          </a:xfrm>
          <a:prstGeom prst="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257175" marR="0" lvl="0" indent="-257175" defTabSz="914400" eaLnBrk="0" fontAlgn="base" latinLnBrk="0" hangingPunct="0">
              <a:lnSpc>
                <a:spcPct val="100000"/>
              </a:lnSpc>
              <a:spcBef>
                <a:spcPct val="20000"/>
              </a:spcBef>
              <a:spcAft>
                <a:spcPct val="0"/>
              </a:spcAft>
              <a:buClr>
                <a:srgbClr val="330066"/>
              </a:buClr>
              <a:buSzPct val="70000"/>
              <a:buFont typeface="Wingdings" pitchFamily="2" charset="2"/>
              <a:buChar char="v"/>
              <a:tabLst/>
              <a:defRPr/>
            </a:pP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Global Federation of </a:t>
            </a:r>
            <a:r>
              <a:rPr kumimoji="1" lang="en-US" altLang="ko-KR" sz="1050" b="0" i="0" u="none" strike="noStrike" kern="0" cap="none" spc="0" normalizeH="0" baseline="0" noProof="0" dirty="0" err="1">
                <a:ln>
                  <a:noFill/>
                </a:ln>
                <a:solidFill>
                  <a:srgbClr val="002060"/>
                </a:solidFill>
                <a:effectLst/>
                <a:uLnTx/>
                <a:uFillTx/>
                <a:latin typeface="Century Gothic" pitchFamily="34" charset="0"/>
                <a:ea typeface="Tahoma" pitchFamily="34" charset="0"/>
                <a:cs typeface="Tahoma" pitchFamily="34" charset="0"/>
              </a:rPr>
              <a:t>AgMet</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Society (</a:t>
            </a:r>
            <a:r>
              <a:rPr kumimoji="1" lang="en-US" altLang="ko-KR" sz="1050" b="1" i="0" u="none" strike="noStrike" kern="0" cap="none" spc="0" normalizeH="0" baseline="0" noProof="0" dirty="0">
                <a:ln>
                  <a:noFill/>
                </a:ln>
                <a:solidFill>
                  <a:srgbClr val="FF0000"/>
                </a:solidFill>
                <a:effectLst/>
                <a:uLnTx/>
                <a:uFillTx/>
                <a:latin typeface="Century Gothic" pitchFamily="34" charset="0"/>
                <a:ea typeface="Tahoma" pitchFamily="34" charset="0"/>
                <a:cs typeface="Tahoma" pitchFamily="34" charset="0"/>
              </a:rPr>
              <a:t>GFAMS</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a:t>
            </a:r>
            <a:r>
              <a:rPr kumimoji="1" lang="en-US" altLang="ko-KR" sz="1050" b="1"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UIP, </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RMP</a:t>
            </a:r>
          </a:p>
          <a:p>
            <a:pPr marL="257175" marR="0" lvl="0" indent="-257175" defTabSz="914400" eaLnBrk="0" fontAlgn="base" latinLnBrk="0" hangingPunct="0">
              <a:lnSpc>
                <a:spcPct val="100000"/>
              </a:lnSpc>
              <a:spcBef>
                <a:spcPct val="20000"/>
              </a:spcBef>
              <a:spcAft>
                <a:spcPct val="0"/>
              </a:spcAft>
              <a:buClr>
                <a:srgbClr val="330066"/>
              </a:buClr>
              <a:buSzPct val="70000"/>
              <a:buFont typeface="Wingdings" pitchFamily="2" charset="2"/>
              <a:buChar char="v"/>
              <a:tabLst/>
              <a:defRPr/>
            </a:pP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Global Center of Research, Excellency in </a:t>
            </a:r>
            <a:r>
              <a:rPr kumimoji="1" lang="en-US" altLang="ko-KR" sz="1050" b="0" i="0" u="none" strike="noStrike" kern="0" cap="none" spc="0" normalizeH="0" baseline="0" noProof="0" dirty="0" err="1">
                <a:ln>
                  <a:noFill/>
                </a:ln>
                <a:solidFill>
                  <a:srgbClr val="002060"/>
                </a:solidFill>
                <a:effectLst/>
                <a:uLnTx/>
                <a:uFillTx/>
                <a:latin typeface="Century Gothic" pitchFamily="34" charset="0"/>
                <a:ea typeface="Tahoma" pitchFamily="34" charset="0"/>
                <a:cs typeface="Tahoma" pitchFamily="34" charset="0"/>
              </a:rPr>
              <a:t>AgMet</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a:t>
            </a:r>
            <a:r>
              <a:rPr kumimoji="1" lang="en-US" altLang="ko-KR" sz="1050" b="1" i="0" u="none" strike="noStrike" kern="0" cap="none" spc="0" normalizeH="0" baseline="0" noProof="0" dirty="0">
                <a:ln>
                  <a:noFill/>
                </a:ln>
                <a:solidFill>
                  <a:srgbClr val="FF0000"/>
                </a:solidFill>
                <a:effectLst/>
                <a:uLnTx/>
                <a:uFillTx/>
                <a:latin typeface="Century Gothic" pitchFamily="34" charset="0"/>
                <a:ea typeface="Tahoma" pitchFamily="34" charset="0"/>
                <a:cs typeface="Tahoma" pitchFamily="34" charset="0"/>
              </a:rPr>
              <a:t>GCREAM</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a:t>
            </a:r>
            <a:r>
              <a:rPr kumimoji="1" lang="en-US" altLang="ko-KR" sz="1050" b="1"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CD</a:t>
            </a:r>
          </a:p>
          <a:p>
            <a:pPr marL="257175" marR="0" lvl="0" indent="-257175" defTabSz="914400" eaLnBrk="0" fontAlgn="base" latinLnBrk="0" hangingPunct="0">
              <a:lnSpc>
                <a:spcPct val="100000"/>
              </a:lnSpc>
              <a:spcBef>
                <a:spcPct val="20000"/>
              </a:spcBef>
              <a:spcAft>
                <a:spcPct val="0"/>
              </a:spcAft>
              <a:buClr>
                <a:srgbClr val="330066"/>
              </a:buClr>
              <a:buSzPct val="70000"/>
              <a:buFont typeface="Wingdings" pitchFamily="2" charset="2"/>
              <a:buChar char="v"/>
              <a:tabLst/>
              <a:defRPr/>
            </a:pP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Global </a:t>
            </a:r>
            <a:r>
              <a:rPr kumimoji="1" lang="en-US" altLang="ko-KR" sz="1050" b="0" i="0" u="none" strike="noStrike" kern="0" cap="none" spc="0" normalizeH="0" baseline="0" noProof="0" dirty="0" err="1">
                <a:ln>
                  <a:noFill/>
                </a:ln>
                <a:solidFill>
                  <a:srgbClr val="002060"/>
                </a:solidFill>
                <a:effectLst/>
                <a:uLnTx/>
                <a:uFillTx/>
                <a:latin typeface="Century Gothic" pitchFamily="34" charset="0"/>
                <a:ea typeface="Tahoma" pitchFamily="34" charset="0"/>
                <a:cs typeface="Tahoma" pitchFamily="34" charset="0"/>
              </a:rPr>
              <a:t>AgMet</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Pilot Projects (</a:t>
            </a:r>
            <a:r>
              <a:rPr kumimoji="1" lang="en-US" altLang="ko-KR" sz="1050" b="0" i="0" u="none" strike="noStrike" kern="0" cap="none" spc="0" normalizeH="0" baseline="0" noProof="0" dirty="0">
                <a:ln>
                  <a:noFill/>
                </a:ln>
                <a:solidFill>
                  <a:srgbClr val="FF0000"/>
                </a:solidFill>
                <a:effectLst/>
                <a:uLnTx/>
                <a:uFillTx/>
                <a:latin typeface="Century Gothic" pitchFamily="34" charset="0"/>
                <a:ea typeface="Tahoma" pitchFamily="34" charset="0"/>
                <a:cs typeface="Tahoma" pitchFamily="34" charset="0"/>
              </a:rPr>
              <a:t>GAMPP</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a:t>
            </a:r>
            <a:r>
              <a:rPr kumimoji="1" lang="en-US" altLang="ko-KR" sz="1050" b="1"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RMP</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CD</a:t>
            </a:r>
          </a:p>
          <a:p>
            <a:pPr marL="257175" marR="0" lvl="0" indent="-257175" defTabSz="914400" eaLnBrk="0" fontAlgn="base" latinLnBrk="0" hangingPunct="0">
              <a:lnSpc>
                <a:spcPct val="100000"/>
              </a:lnSpc>
              <a:spcBef>
                <a:spcPct val="20000"/>
              </a:spcBef>
              <a:spcAft>
                <a:spcPct val="0"/>
              </a:spcAft>
              <a:buClr>
                <a:srgbClr val="330066"/>
              </a:buClr>
              <a:buSzPct val="70000"/>
              <a:buFont typeface="Wingdings" pitchFamily="2" charset="2"/>
              <a:buChar char="v"/>
              <a:tabLst/>
              <a:defRPr/>
            </a:pP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Global </a:t>
            </a:r>
            <a:r>
              <a:rPr kumimoji="1" lang="en-US" altLang="ko-KR" sz="1050" b="0" i="0" u="none" strike="noStrike" kern="0" cap="none" spc="0" normalizeH="0" baseline="0" noProof="0" dirty="0" err="1">
                <a:ln>
                  <a:noFill/>
                </a:ln>
                <a:solidFill>
                  <a:srgbClr val="002060"/>
                </a:solidFill>
                <a:effectLst/>
                <a:uLnTx/>
                <a:uFillTx/>
                <a:latin typeface="Century Gothic" pitchFamily="34" charset="0"/>
                <a:ea typeface="Tahoma" pitchFamily="34" charset="0"/>
                <a:cs typeface="Tahoma" pitchFamily="34" charset="0"/>
              </a:rPr>
              <a:t>AgMet</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Outlook System (</a:t>
            </a:r>
            <a:r>
              <a:rPr kumimoji="1" lang="en-US" altLang="ko-KR" sz="1050" b="0" i="0" u="none" strike="noStrike" kern="0" cap="none" spc="0" normalizeH="0" baseline="0" noProof="0" dirty="0">
                <a:ln>
                  <a:noFill/>
                </a:ln>
                <a:solidFill>
                  <a:srgbClr val="FF0000"/>
                </a:solidFill>
                <a:effectLst/>
                <a:uLnTx/>
                <a:uFillTx/>
                <a:latin typeface="Century Gothic" pitchFamily="34" charset="0"/>
                <a:ea typeface="Tahoma" pitchFamily="34" charset="0"/>
                <a:cs typeface="Tahoma" pitchFamily="34" charset="0"/>
              </a:rPr>
              <a:t>GAMOS</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a:t>
            </a:r>
            <a:r>
              <a:rPr kumimoji="1" lang="en-US" altLang="ko-KR" sz="1050" b="1" i="0" u="none" strike="noStrike" kern="0" cap="none" spc="0" normalizeH="0" baseline="0" noProof="0" dirty="0">
                <a:ln>
                  <a:noFill/>
                </a:ln>
                <a:solidFill>
                  <a:srgbClr val="FF0000"/>
                </a:solidFill>
                <a:effectLst/>
                <a:uLnTx/>
                <a:uFillTx/>
                <a:latin typeface="Century Gothic" pitchFamily="34" charset="0"/>
                <a:ea typeface="Tahoma" pitchFamily="34" charset="0"/>
                <a:cs typeface="Tahoma" pitchFamily="34" charset="0"/>
              </a:rPr>
              <a:t>GAPON</a:t>
            </a:r>
            <a:r>
              <a:rPr kumimoji="1" lang="en-US" altLang="ko-KR" sz="1050" b="0" i="0" u="none" strike="noStrike" kern="0" cap="none" spc="0" normalizeH="0" baseline="0" noProof="0" dirty="0">
                <a:ln>
                  <a:noFill/>
                </a:ln>
                <a:solidFill>
                  <a:srgbClr val="FF0000"/>
                </a:solidFill>
                <a:effectLst/>
                <a:uLnTx/>
                <a:uFillTx/>
                <a:latin typeface="Century Gothic" pitchFamily="34" charset="0"/>
                <a:ea typeface="Tahoma" pitchFamily="34" charset="0"/>
                <a:cs typeface="Tahoma" pitchFamily="34" charset="0"/>
              </a:rPr>
              <a:t> </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OBS, </a:t>
            </a:r>
            <a:r>
              <a:rPr kumimoji="1" lang="en-US" altLang="ko-KR" sz="1050" b="1"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RMP</a:t>
            </a:r>
          </a:p>
          <a:p>
            <a:pPr marL="257175" marR="0" lvl="0" indent="-257175" defTabSz="914400" eaLnBrk="0" fontAlgn="base" latinLnBrk="0" hangingPunct="0">
              <a:lnSpc>
                <a:spcPct val="100000"/>
              </a:lnSpc>
              <a:spcBef>
                <a:spcPct val="20000"/>
              </a:spcBef>
              <a:spcAft>
                <a:spcPct val="0"/>
              </a:spcAft>
              <a:buClr>
                <a:srgbClr val="330066"/>
              </a:buClr>
              <a:buSzPct val="70000"/>
              <a:buFont typeface="Wingdings" pitchFamily="2" charset="2"/>
              <a:buChar char="v"/>
              <a:tabLst/>
              <a:defRPr/>
            </a:pP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WAMIS next phase (</a:t>
            </a:r>
            <a:r>
              <a:rPr kumimoji="1" lang="en-US" altLang="ko-KR" sz="1050" b="1" i="0" u="none" strike="noStrike" kern="0" cap="none" spc="0" normalizeH="0" baseline="0" noProof="0" dirty="0">
                <a:ln>
                  <a:noFill/>
                </a:ln>
                <a:solidFill>
                  <a:srgbClr val="FF0000"/>
                </a:solidFill>
                <a:effectLst/>
                <a:uLnTx/>
                <a:uFillTx/>
                <a:latin typeface="Century Gothic" pitchFamily="34" charset="0"/>
                <a:ea typeface="Tahoma" pitchFamily="34" charset="0"/>
                <a:cs typeface="Tahoma" pitchFamily="34" charset="0"/>
              </a:rPr>
              <a:t>WAMIS II</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a:t>
            </a:r>
            <a:r>
              <a:rPr kumimoji="1" lang="en-US" altLang="ko-KR" sz="1050" b="1"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CSIS</a:t>
            </a: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UIP</a:t>
            </a:r>
          </a:p>
          <a:p>
            <a:pPr marL="0" marR="0" lvl="0" indent="0" defTabSz="914400" eaLnBrk="0" fontAlgn="base" latinLnBrk="1" hangingPunct="0">
              <a:lnSpc>
                <a:spcPct val="100000"/>
              </a:lnSpc>
              <a:spcBef>
                <a:spcPct val="20000"/>
              </a:spcBef>
              <a:spcAft>
                <a:spcPct val="0"/>
              </a:spcAft>
              <a:buClr>
                <a:srgbClr val="330066"/>
              </a:buClr>
              <a:buSzPct val="70000"/>
              <a:buFontTx/>
              <a:buNone/>
              <a:tabLst/>
              <a:defRPr/>
            </a:pPr>
            <a:r>
              <a:rPr kumimoji="1" lang="en-US" altLang="ko-KR" sz="1050" b="0" i="0" u="none" strike="noStrike" kern="0" cap="none" spc="0" normalizeH="0" baseline="0" noProof="0" dirty="0">
                <a:ln>
                  <a:noFill/>
                </a:ln>
                <a:solidFill>
                  <a:srgbClr val="002060"/>
                </a:solidFill>
                <a:effectLst/>
                <a:uLnTx/>
                <a:uFillTx/>
                <a:latin typeface="Century Gothic" pitchFamily="34" charset="0"/>
                <a:ea typeface="Tahoma" pitchFamily="34" charset="0"/>
                <a:cs typeface="Tahoma" pitchFamily="34" charset="0"/>
              </a:rPr>
              <a:t>      </a:t>
            </a:r>
            <a:r>
              <a:rPr kumimoji="1" lang="en-US" altLang="ko-KR" sz="1050" b="0" i="0" u="none" strike="noStrike" kern="0" cap="none" spc="0" normalizeH="0" baseline="0" noProof="0" dirty="0">
                <a:ln>
                  <a:noFill/>
                </a:ln>
                <a:solidFill>
                  <a:srgbClr val="FFFFFF">
                    <a:lumMod val="50000"/>
                  </a:srgbClr>
                </a:solidFill>
                <a:effectLst/>
                <a:uLnTx/>
                <a:uFillTx/>
                <a:latin typeface="Century Gothic" pitchFamily="34" charset="0"/>
                <a:ea typeface="Tahoma" pitchFamily="34" charset="0"/>
                <a:cs typeface="Tahoma" pitchFamily="34" charset="0"/>
              </a:rPr>
              <a:t>- World </a:t>
            </a:r>
            <a:r>
              <a:rPr kumimoji="1" lang="en-US" altLang="ko-KR" sz="1050" b="0" i="0" u="none" strike="noStrike" kern="0" cap="none" spc="0" normalizeH="0" baseline="0" noProof="0" dirty="0" err="1">
                <a:ln>
                  <a:noFill/>
                </a:ln>
                <a:solidFill>
                  <a:srgbClr val="FFFFFF">
                    <a:lumMod val="50000"/>
                  </a:srgbClr>
                </a:solidFill>
                <a:effectLst/>
                <a:uLnTx/>
                <a:uFillTx/>
                <a:latin typeface="Century Gothic" pitchFamily="34" charset="0"/>
                <a:ea typeface="Tahoma" pitchFamily="34" charset="0"/>
                <a:cs typeface="Tahoma" pitchFamily="34" charset="0"/>
              </a:rPr>
              <a:t>AgroMeteorological</a:t>
            </a:r>
            <a:r>
              <a:rPr kumimoji="1" lang="en-US" altLang="ko-KR" sz="1050" b="0" i="0" u="none" strike="noStrike" kern="0" cap="none" spc="0" normalizeH="0" baseline="0" noProof="0" dirty="0">
                <a:ln>
                  <a:noFill/>
                </a:ln>
                <a:solidFill>
                  <a:srgbClr val="FFFFFF">
                    <a:lumMod val="50000"/>
                  </a:srgbClr>
                </a:solidFill>
                <a:effectLst/>
                <a:uLnTx/>
                <a:uFillTx/>
                <a:latin typeface="Century Gothic" pitchFamily="34" charset="0"/>
                <a:ea typeface="Tahoma" pitchFamily="34" charset="0"/>
                <a:cs typeface="Tahoma" pitchFamily="34" charset="0"/>
              </a:rPr>
              <a:t> Information Service</a:t>
            </a:r>
          </a:p>
        </p:txBody>
      </p:sp>
      <p:sp>
        <p:nvSpPr>
          <p:cNvPr id="4" name="AutoShape 2"/>
          <p:cNvSpPr>
            <a:spLocks noChangeArrowheads="1"/>
          </p:cNvSpPr>
          <p:nvPr/>
        </p:nvSpPr>
        <p:spPr bwMode="auto">
          <a:xfrm rot="16829964">
            <a:off x="4996597" y="1123160"/>
            <a:ext cx="2998480" cy="431354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11" y="9017"/>
                </a:moveTo>
                <a:cubicBezTo>
                  <a:pt x="17387" y="5591"/>
                  <a:pt x="14323" y="3177"/>
                  <a:pt x="10800" y="3177"/>
                </a:cubicBezTo>
                <a:cubicBezTo>
                  <a:pt x="6589" y="3177"/>
                  <a:pt x="3177" y="6589"/>
                  <a:pt x="3177" y="10800"/>
                </a:cubicBezTo>
                <a:cubicBezTo>
                  <a:pt x="3177" y="15010"/>
                  <a:pt x="6589" y="18423"/>
                  <a:pt x="10800" y="18423"/>
                </a:cubicBezTo>
                <a:cubicBezTo>
                  <a:pt x="12078" y="18423"/>
                  <a:pt x="13336" y="18101"/>
                  <a:pt x="14457" y="17488"/>
                </a:cubicBezTo>
                <a:lnTo>
                  <a:pt x="15982" y="20275"/>
                </a:lnTo>
                <a:cubicBezTo>
                  <a:pt x="14393" y="21144"/>
                  <a:pt x="12611" y="21599"/>
                  <a:pt x="10800" y="21600"/>
                </a:cubicBezTo>
                <a:cubicBezTo>
                  <a:pt x="4835" y="21600"/>
                  <a:pt x="0" y="16764"/>
                  <a:pt x="0" y="10800"/>
                </a:cubicBezTo>
                <a:cubicBezTo>
                  <a:pt x="0" y="4835"/>
                  <a:pt x="4835" y="0"/>
                  <a:pt x="10800" y="0"/>
                </a:cubicBezTo>
                <a:cubicBezTo>
                  <a:pt x="15791" y="-1"/>
                  <a:pt x="20132" y="3420"/>
                  <a:pt x="21300" y="8274"/>
                </a:cubicBezTo>
                <a:lnTo>
                  <a:pt x="23925" y="7642"/>
                </a:lnTo>
                <a:lnTo>
                  <a:pt x="20759" y="12815"/>
                </a:lnTo>
                <a:lnTo>
                  <a:pt x="15586" y="9648"/>
                </a:lnTo>
                <a:lnTo>
                  <a:pt x="18211" y="9017"/>
                </a:lnTo>
                <a:close/>
              </a:path>
            </a:pathLst>
          </a:custGeom>
          <a:solidFill>
            <a:srgbClr val="92D050"/>
          </a:solidFill>
          <a:ln>
            <a:noFill/>
          </a:ln>
          <a:extLst/>
        </p:spPr>
        <p:txBody>
          <a:bodyPr wrap="none" anchor="ctr"/>
          <a:lstStyle/>
          <a:p>
            <a:pPr marL="0" marR="0" lvl="0" indent="0" defTabSz="336947" eaLnBrk="0" fontAlgn="base" latinLnBrk="0" hangingPunct="0">
              <a:lnSpc>
                <a:spcPct val="100000"/>
              </a:lnSpc>
              <a:spcBef>
                <a:spcPct val="0"/>
              </a:spcBef>
              <a:spcAft>
                <a:spcPct val="0"/>
              </a:spcAft>
              <a:buClr>
                <a:srgbClr val="000000"/>
              </a:buClr>
              <a:buSzPct val="100000"/>
              <a:buFontTx/>
              <a:buNone/>
              <a:tabLst/>
              <a:defRPr/>
            </a:pPr>
            <a:endParaRPr kumimoji="0" lang="ko-KR" altLang="en-US" sz="1800" b="1" i="0" u="none" strike="noStrike" kern="0" cap="none" spc="0" normalizeH="0" baseline="0" noProof="0">
              <a:ln>
                <a:noFill/>
              </a:ln>
              <a:solidFill>
                <a:srgbClr val="FFFFFF"/>
              </a:solidFill>
              <a:effectLst/>
              <a:uLnTx/>
              <a:uFillTx/>
              <a:latin typeface="Times New Roman" pitchFamily="18" charset="0"/>
              <a:ea typeface="굴림" pitchFamily="50" charset="-127"/>
            </a:endParaRPr>
          </a:p>
        </p:txBody>
      </p:sp>
      <p:sp>
        <p:nvSpPr>
          <p:cNvPr id="5" name="Oval 4"/>
          <p:cNvSpPr>
            <a:spLocks noChangeArrowheads="1"/>
          </p:cNvSpPr>
          <p:nvPr/>
        </p:nvSpPr>
        <p:spPr bwMode="auto">
          <a:xfrm>
            <a:off x="5379308" y="2437050"/>
            <a:ext cx="2298367" cy="1791937"/>
          </a:xfrm>
          <a:prstGeom prst="ellipse">
            <a:avLst/>
          </a:prstGeom>
          <a:noFill/>
          <a:ln w="76200">
            <a:solidFill>
              <a:srgbClr val="00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336947" eaLnBrk="0" fontAlgn="base" latinLnBrk="0" hangingPunct="0">
              <a:lnSpc>
                <a:spcPct val="100000"/>
              </a:lnSpc>
              <a:spcBef>
                <a:spcPct val="0"/>
              </a:spcBef>
              <a:spcAft>
                <a:spcPct val="0"/>
              </a:spcAft>
              <a:buClr>
                <a:srgbClr val="000000"/>
              </a:buClr>
              <a:buSzPct val="100000"/>
              <a:buFontTx/>
              <a:buNone/>
              <a:tabLst/>
              <a:defRPr/>
            </a:pPr>
            <a:endParaRPr kumimoji="0" lang="ko-KR" altLang="en-US" sz="1050" b="1" i="0" u="none" strike="noStrike" kern="0" cap="none" spc="0" normalizeH="0" baseline="0" noProof="0">
              <a:ln>
                <a:noFill/>
              </a:ln>
              <a:solidFill>
                <a:srgbClr val="FFFFFF"/>
              </a:solidFill>
              <a:effectLst/>
              <a:uLnTx/>
              <a:uFillTx/>
              <a:latin typeface="Century Gothic" pitchFamily="34" charset="0"/>
              <a:ea typeface="바탕" pitchFamily="18" charset="-127"/>
            </a:endParaRPr>
          </a:p>
        </p:txBody>
      </p:sp>
      <p:sp>
        <p:nvSpPr>
          <p:cNvPr id="6" name="Oval 5"/>
          <p:cNvSpPr>
            <a:spLocks noChangeArrowheads="1"/>
          </p:cNvSpPr>
          <p:nvPr/>
        </p:nvSpPr>
        <p:spPr bwMode="auto">
          <a:xfrm>
            <a:off x="4408539" y="1420675"/>
            <a:ext cx="1334691" cy="1179910"/>
          </a:xfrm>
          <a:prstGeom prst="ellipse">
            <a:avLst/>
          </a:prstGeom>
          <a:noFill/>
          <a:ln w="76200">
            <a:solidFill>
              <a:srgbClr val="00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336947" eaLnBrk="0" fontAlgn="base" latinLnBrk="0" hangingPunct="0">
              <a:lnSpc>
                <a:spcPct val="100000"/>
              </a:lnSpc>
              <a:spcBef>
                <a:spcPct val="0"/>
              </a:spcBef>
              <a:spcAft>
                <a:spcPct val="0"/>
              </a:spcAft>
              <a:buClr>
                <a:srgbClr val="000000"/>
              </a:buClr>
              <a:buSzPct val="100000"/>
              <a:buFontTx/>
              <a:buNone/>
              <a:tabLst/>
              <a:defRPr/>
            </a:pPr>
            <a:endParaRPr kumimoji="0" lang="ko-KR" altLang="en-US" sz="1050" b="1" i="0" u="none" strike="noStrike" kern="0" cap="none" spc="0" normalizeH="0" baseline="0" noProof="0">
              <a:ln>
                <a:noFill/>
              </a:ln>
              <a:solidFill>
                <a:srgbClr val="FFFFFF"/>
              </a:solidFill>
              <a:effectLst/>
              <a:uLnTx/>
              <a:uFillTx/>
              <a:latin typeface="Century Gothic" pitchFamily="34" charset="0"/>
              <a:ea typeface="바탕" pitchFamily="18" charset="-127"/>
            </a:endParaRPr>
          </a:p>
        </p:txBody>
      </p:sp>
      <p:sp>
        <p:nvSpPr>
          <p:cNvPr id="7" name="Oval 6"/>
          <p:cNvSpPr>
            <a:spLocks noChangeArrowheads="1"/>
          </p:cNvSpPr>
          <p:nvPr/>
        </p:nvSpPr>
        <p:spPr bwMode="auto">
          <a:xfrm>
            <a:off x="7423202" y="1520687"/>
            <a:ext cx="1250156" cy="1179910"/>
          </a:xfrm>
          <a:prstGeom prst="ellipse">
            <a:avLst/>
          </a:prstGeom>
          <a:noFill/>
          <a:ln w="76200">
            <a:solidFill>
              <a:srgbClr val="3333CC">
                <a:lumMod val="50000"/>
              </a:srgbClr>
            </a:solidFill>
            <a:round/>
            <a:headEnd/>
            <a:tailEnd/>
          </a:ln>
          <a:effectLst/>
        </p:spPr>
        <p:txBody>
          <a:bodyPr wrap="none" anchor="ctr"/>
          <a:lstStyle/>
          <a:p>
            <a:pPr marL="0" marR="0" lvl="0" indent="0" defTabSz="336947" eaLnBrk="0" fontAlgn="base" latinLnBrk="0" hangingPunct="0">
              <a:lnSpc>
                <a:spcPct val="100000"/>
              </a:lnSpc>
              <a:spcBef>
                <a:spcPct val="0"/>
              </a:spcBef>
              <a:spcAft>
                <a:spcPct val="0"/>
              </a:spcAft>
              <a:buClr>
                <a:srgbClr val="000000"/>
              </a:buClr>
              <a:buSzPct val="100000"/>
              <a:buFontTx/>
              <a:buNone/>
              <a:tabLst/>
              <a:defRPr/>
            </a:pPr>
            <a:endParaRPr kumimoji="0" lang="ko-KR" altLang="en-US" sz="1050" b="1" i="0" u="none" strike="noStrike" kern="0" cap="none" spc="0" normalizeH="0" baseline="0" noProof="0">
              <a:ln>
                <a:noFill/>
              </a:ln>
              <a:solidFill>
                <a:srgbClr val="FFFFFF"/>
              </a:solidFill>
              <a:effectLst/>
              <a:uLnTx/>
              <a:uFillTx/>
              <a:latin typeface="Century Gothic" pitchFamily="34" charset="0"/>
              <a:ea typeface="굴림" pitchFamily="50" charset="-127"/>
            </a:endParaRPr>
          </a:p>
        </p:txBody>
      </p:sp>
      <p:sp>
        <p:nvSpPr>
          <p:cNvPr id="8" name="Oval 7"/>
          <p:cNvSpPr>
            <a:spLocks noChangeArrowheads="1"/>
          </p:cNvSpPr>
          <p:nvPr/>
        </p:nvSpPr>
        <p:spPr bwMode="auto">
          <a:xfrm>
            <a:off x="7107687" y="4000759"/>
            <a:ext cx="1248965" cy="1138238"/>
          </a:xfrm>
          <a:prstGeom prst="ellipse">
            <a:avLst/>
          </a:prstGeom>
          <a:noFill/>
          <a:ln w="76200">
            <a:solidFill>
              <a:srgbClr val="3333CC">
                <a:lumMod val="75000"/>
              </a:srgbClr>
            </a:solidFill>
            <a:round/>
            <a:headEnd/>
            <a:tailEnd/>
          </a:ln>
          <a:effectLst/>
        </p:spPr>
        <p:txBody>
          <a:bodyPr wrap="none" anchor="ctr"/>
          <a:lstStyle/>
          <a:p>
            <a:pPr marL="0" marR="0" lvl="0" indent="0" defTabSz="336947" eaLnBrk="0" fontAlgn="base" latinLnBrk="0" hangingPunct="0">
              <a:lnSpc>
                <a:spcPct val="100000"/>
              </a:lnSpc>
              <a:spcBef>
                <a:spcPct val="0"/>
              </a:spcBef>
              <a:spcAft>
                <a:spcPct val="0"/>
              </a:spcAft>
              <a:buClr>
                <a:srgbClr val="000000"/>
              </a:buClr>
              <a:buSzPct val="100000"/>
              <a:buFontTx/>
              <a:buNone/>
              <a:tabLst/>
              <a:defRPr/>
            </a:pPr>
            <a:endParaRPr kumimoji="0" lang="ko-KR" altLang="en-US" sz="1050" b="1" i="0" u="none" strike="noStrike" kern="0" cap="none" spc="0" normalizeH="0" baseline="0" noProof="0">
              <a:ln>
                <a:noFill/>
              </a:ln>
              <a:solidFill>
                <a:srgbClr val="FFFFFF"/>
              </a:solidFill>
              <a:effectLst/>
              <a:uLnTx/>
              <a:uFillTx/>
              <a:latin typeface="Century Gothic" pitchFamily="34" charset="0"/>
              <a:ea typeface="굴림" pitchFamily="50" charset="-127"/>
            </a:endParaRPr>
          </a:p>
        </p:txBody>
      </p:sp>
      <p:sp>
        <p:nvSpPr>
          <p:cNvPr id="9" name="Oval 8"/>
          <p:cNvSpPr>
            <a:spLocks noChangeArrowheads="1"/>
          </p:cNvSpPr>
          <p:nvPr/>
        </p:nvSpPr>
        <p:spPr bwMode="auto">
          <a:xfrm>
            <a:off x="4083499" y="3526891"/>
            <a:ext cx="1248965" cy="1179909"/>
          </a:xfrm>
          <a:prstGeom prst="ellipse">
            <a:avLst/>
          </a:prstGeom>
          <a:noFill/>
          <a:ln w="76200">
            <a:solidFill>
              <a:srgbClr val="2D2DB9">
                <a:lumMod val="75000"/>
              </a:srgbClr>
            </a:solidFill>
            <a:round/>
            <a:headEnd/>
            <a:tailEnd/>
          </a:ln>
          <a:effectLst/>
        </p:spPr>
        <p:txBody>
          <a:bodyPr wrap="none" anchor="ctr"/>
          <a:lstStyle/>
          <a:p>
            <a:pPr marL="0" marR="0" lvl="0" indent="0" defTabSz="336947" eaLnBrk="0" fontAlgn="base" latinLnBrk="0" hangingPunct="0">
              <a:lnSpc>
                <a:spcPct val="100000"/>
              </a:lnSpc>
              <a:spcBef>
                <a:spcPct val="0"/>
              </a:spcBef>
              <a:spcAft>
                <a:spcPct val="0"/>
              </a:spcAft>
              <a:buClr>
                <a:srgbClr val="000000"/>
              </a:buClr>
              <a:buSzPct val="100000"/>
              <a:buFontTx/>
              <a:buNone/>
              <a:tabLst/>
              <a:defRPr/>
            </a:pPr>
            <a:endParaRPr kumimoji="0" lang="ko-KR" altLang="en-US" sz="1050" b="1" i="0" u="none" strike="noStrike" kern="0" cap="none" spc="0" normalizeH="0" baseline="0" noProof="0">
              <a:ln>
                <a:noFill/>
              </a:ln>
              <a:solidFill>
                <a:srgbClr val="FFFFFF"/>
              </a:solidFill>
              <a:effectLst/>
              <a:uLnTx/>
              <a:uFillTx/>
              <a:latin typeface="Century Gothic" pitchFamily="34" charset="0"/>
              <a:ea typeface="굴림" pitchFamily="50" charset="-127"/>
            </a:endParaRPr>
          </a:p>
        </p:txBody>
      </p:sp>
      <p:sp>
        <p:nvSpPr>
          <p:cNvPr id="10" name="Text Box 10"/>
          <p:cNvSpPr txBox="1">
            <a:spLocks noChangeArrowheads="1"/>
          </p:cNvSpPr>
          <p:nvPr/>
        </p:nvSpPr>
        <p:spPr bwMode="auto">
          <a:xfrm>
            <a:off x="7215512" y="4323497"/>
            <a:ext cx="11596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defTabSz="336947" eaLnBrk="1" fontAlgn="base" latinLnBrk="0" hangingPunct="1">
              <a:lnSpc>
                <a:spcPct val="100000"/>
              </a:lnSpc>
              <a:spcBef>
                <a:spcPct val="50000"/>
              </a:spcBef>
              <a:spcAft>
                <a:spcPct val="0"/>
              </a:spcAft>
              <a:buClr>
                <a:srgbClr val="000000"/>
              </a:buClr>
              <a:buSzPct val="100000"/>
              <a:buFontTx/>
              <a:buNone/>
              <a:tabLst/>
              <a:defRPr/>
            </a:pPr>
            <a:r>
              <a:rPr kumimoji="0" lang="en-GB" altLang="ko-KR" sz="1050" b="1" i="0" u="none" strike="noStrike" kern="0" cap="none" spc="0" normalizeH="0" baseline="0" noProof="0" dirty="0">
                <a:ln>
                  <a:noFill/>
                </a:ln>
                <a:solidFill>
                  <a:srgbClr val="000000"/>
                </a:solidFill>
                <a:effectLst/>
                <a:uLnTx/>
                <a:uFillTx/>
                <a:latin typeface="Century Gothic" pitchFamily="34" charset="0"/>
                <a:ea typeface="굴림" pitchFamily="50" charset="-127"/>
                <a:cs typeface="Arial" pitchFamily="34" charset="0"/>
              </a:rPr>
              <a:t>Observations &amp;</a:t>
            </a:r>
          </a:p>
          <a:p>
            <a:pPr marL="0" marR="0" lvl="0" indent="0" defTabSz="336947" eaLnBrk="1" fontAlgn="base" latinLnBrk="0" hangingPunct="1">
              <a:lnSpc>
                <a:spcPct val="100000"/>
              </a:lnSpc>
              <a:spcBef>
                <a:spcPct val="50000"/>
              </a:spcBef>
              <a:spcAft>
                <a:spcPct val="0"/>
              </a:spcAft>
              <a:buClr>
                <a:srgbClr val="000000"/>
              </a:buClr>
              <a:buSzPct val="100000"/>
              <a:buFontTx/>
              <a:buNone/>
              <a:tabLst/>
              <a:defRPr/>
            </a:pPr>
            <a:r>
              <a:rPr kumimoji="0" lang="en-GB" altLang="ko-KR" sz="1050" b="1" i="0" u="none" strike="noStrike" kern="0" cap="none" spc="0" normalizeH="0" baseline="0" noProof="0" dirty="0">
                <a:ln>
                  <a:noFill/>
                </a:ln>
                <a:solidFill>
                  <a:srgbClr val="000000"/>
                </a:solidFill>
                <a:effectLst/>
                <a:uLnTx/>
                <a:uFillTx/>
                <a:latin typeface="Century Gothic" pitchFamily="34" charset="0"/>
                <a:ea typeface="굴림" pitchFamily="50" charset="-127"/>
                <a:cs typeface="Arial" pitchFamily="34" charset="0"/>
              </a:rPr>
              <a:t>Monitoring</a:t>
            </a:r>
          </a:p>
          <a:p>
            <a:pPr marL="0" marR="0" lvl="0" indent="0" algn="ctr" defTabSz="336947" eaLnBrk="1" fontAlgn="base" latinLnBrk="0" hangingPunct="1">
              <a:lnSpc>
                <a:spcPct val="100000"/>
              </a:lnSpc>
              <a:spcBef>
                <a:spcPct val="50000"/>
              </a:spcBef>
              <a:spcAft>
                <a:spcPct val="0"/>
              </a:spcAft>
              <a:buClr>
                <a:srgbClr val="000000"/>
              </a:buClr>
              <a:buSzPct val="100000"/>
              <a:buFontTx/>
              <a:buNone/>
              <a:tabLst/>
              <a:defRPr/>
            </a:pPr>
            <a:r>
              <a:rPr kumimoji="0" lang="en-GB" altLang="ko-KR" sz="1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pitchFamily="50" charset="-127"/>
                <a:cs typeface="Arial" pitchFamily="34" charset="0"/>
              </a:rPr>
              <a:t> (OBS)</a:t>
            </a:r>
            <a:endParaRPr kumimoji="0" lang="en-GB" altLang="ko-KR" sz="105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pitchFamily="50" charset="-127"/>
              <a:cs typeface="Arial" pitchFamily="34" charset="0"/>
            </a:endParaRPr>
          </a:p>
          <a:p>
            <a:pPr marL="0" marR="0" lvl="0" indent="0" defTabSz="336947" eaLnBrk="1" fontAlgn="base" latinLnBrk="0" hangingPunct="1">
              <a:lnSpc>
                <a:spcPct val="100000"/>
              </a:lnSpc>
              <a:spcBef>
                <a:spcPct val="50000"/>
              </a:spcBef>
              <a:spcAft>
                <a:spcPct val="0"/>
              </a:spcAft>
              <a:buClr>
                <a:srgbClr val="000000"/>
              </a:buClr>
              <a:buSzPct val="100000"/>
              <a:buFontTx/>
              <a:buNone/>
              <a:tabLst/>
              <a:defRPr/>
            </a:pPr>
            <a:endParaRPr kumimoji="0" lang="en-GB" altLang="ko-KR" sz="1050" b="1" i="0" u="none" strike="noStrike" kern="0" cap="none" spc="0" normalizeH="0" baseline="0" noProof="0" dirty="0">
              <a:ln>
                <a:noFill/>
              </a:ln>
              <a:solidFill>
                <a:srgbClr val="000000"/>
              </a:solidFill>
              <a:effectLst/>
              <a:uLnTx/>
              <a:uFillTx/>
              <a:latin typeface="Century Gothic" pitchFamily="34" charset="0"/>
              <a:ea typeface="굴림" pitchFamily="50" charset="-127"/>
              <a:cs typeface="Arial" pitchFamily="34" charset="0"/>
            </a:endParaRPr>
          </a:p>
        </p:txBody>
      </p:sp>
      <p:sp>
        <p:nvSpPr>
          <p:cNvPr id="11" name="Text Box 11"/>
          <p:cNvSpPr txBox="1">
            <a:spLocks noChangeArrowheads="1"/>
          </p:cNvSpPr>
          <p:nvPr/>
        </p:nvSpPr>
        <p:spPr bwMode="auto">
          <a:xfrm>
            <a:off x="3975152" y="3742933"/>
            <a:ext cx="1512094"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336947" eaLnBrk="1" fontAlgn="base" latinLnBrk="0" hangingPunct="1">
              <a:lnSpc>
                <a:spcPct val="100000"/>
              </a:lnSpc>
              <a:spcBef>
                <a:spcPct val="50000"/>
              </a:spcBef>
              <a:spcAft>
                <a:spcPct val="0"/>
              </a:spcAft>
              <a:buClr>
                <a:srgbClr val="000000"/>
              </a:buClr>
              <a:buSzPct val="100000"/>
              <a:buFontTx/>
              <a:buNone/>
              <a:tabLst/>
              <a:defRPr/>
            </a:pPr>
            <a:r>
              <a:rPr kumimoji="0" lang="en-GB" altLang="ko-KR" sz="900" b="1" i="0" u="none" strike="noStrike" kern="0" cap="none" spc="0" normalizeH="0" baseline="0" noProof="0" dirty="0">
                <a:ln>
                  <a:noFill/>
                </a:ln>
                <a:solidFill>
                  <a:srgbClr val="000000"/>
                </a:solidFill>
                <a:effectLst/>
                <a:uLnTx/>
                <a:uFillTx/>
                <a:latin typeface="Century Gothic" pitchFamily="34" charset="0"/>
                <a:ea typeface="굴림" pitchFamily="50" charset="-127"/>
                <a:cs typeface="Arial" pitchFamily="34" charset="0"/>
              </a:rPr>
              <a:t>  </a:t>
            </a:r>
            <a:r>
              <a:rPr kumimoji="0" lang="en-GB" altLang="ko-KR" sz="1050" b="1" i="0" u="none" strike="noStrike" kern="0" cap="none" spc="0" normalizeH="0" baseline="0" noProof="0" dirty="0">
                <a:ln>
                  <a:noFill/>
                </a:ln>
                <a:solidFill>
                  <a:srgbClr val="000000"/>
                </a:solidFill>
                <a:effectLst/>
                <a:uLnTx/>
                <a:uFillTx/>
                <a:latin typeface="Century Gothic" pitchFamily="34" charset="0"/>
                <a:ea typeface="굴림" pitchFamily="50" charset="-127"/>
                <a:cs typeface="Arial" pitchFamily="34" charset="0"/>
              </a:rPr>
              <a:t>Research, </a:t>
            </a:r>
          </a:p>
          <a:p>
            <a:pPr marL="0" marR="0" lvl="0" indent="0" algn="ctr" defTabSz="336947" eaLnBrk="1" fontAlgn="base" latinLnBrk="0" hangingPunct="1">
              <a:lnSpc>
                <a:spcPct val="100000"/>
              </a:lnSpc>
              <a:spcBef>
                <a:spcPct val="50000"/>
              </a:spcBef>
              <a:spcAft>
                <a:spcPct val="0"/>
              </a:spcAft>
              <a:buClr>
                <a:srgbClr val="000000"/>
              </a:buClr>
              <a:buSzPct val="100000"/>
              <a:buFontTx/>
              <a:buNone/>
              <a:tabLst/>
              <a:defRPr/>
            </a:pPr>
            <a:r>
              <a:rPr kumimoji="0" lang="en-GB" altLang="ko-KR" sz="1050" b="1" i="0" u="none" strike="noStrike" kern="0" cap="none" spc="0" normalizeH="0" baseline="0" noProof="0" dirty="0" err="1">
                <a:ln>
                  <a:noFill/>
                </a:ln>
                <a:solidFill>
                  <a:srgbClr val="000000"/>
                </a:solidFill>
                <a:effectLst/>
                <a:uLnTx/>
                <a:uFillTx/>
                <a:latin typeface="Century Gothic" pitchFamily="34" charset="0"/>
                <a:ea typeface="굴림" pitchFamily="50" charset="-127"/>
                <a:cs typeface="Arial" pitchFamily="34" charset="0"/>
              </a:rPr>
              <a:t>Modeling</a:t>
            </a:r>
            <a:r>
              <a:rPr kumimoji="0" lang="en-GB" altLang="ko-KR" sz="1050" b="1" i="0" u="none" strike="noStrike" kern="0" cap="none" spc="0" normalizeH="0" baseline="0" noProof="0" dirty="0">
                <a:ln>
                  <a:noFill/>
                </a:ln>
                <a:solidFill>
                  <a:srgbClr val="000000"/>
                </a:solidFill>
                <a:effectLst/>
                <a:uLnTx/>
                <a:uFillTx/>
                <a:latin typeface="Century Gothic" pitchFamily="34" charset="0"/>
                <a:ea typeface="굴림" pitchFamily="50" charset="-127"/>
                <a:cs typeface="Arial" pitchFamily="34" charset="0"/>
              </a:rPr>
              <a:t> and</a:t>
            </a:r>
          </a:p>
          <a:p>
            <a:pPr marL="0" marR="0" lvl="0" indent="0" algn="ctr" defTabSz="336947" eaLnBrk="1" fontAlgn="base" latinLnBrk="0" hangingPunct="1">
              <a:lnSpc>
                <a:spcPct val="100000"/>
              </a:lnSpc>
              <a:spcBef>
                <a:spcPct val="50000"/>
              </a:spcBef>
              <a:spcAft>
                <a:spcPct val="0"/>
              </a:spcAft>
              <a:buClr>
                <a:srgbClr val="000000"/>
              </a:buClr>
              <a:buSzPct val="100000"/>
              <a:buFontTx/>
              <a:buNone/>
              <a:tabLst/>
              <a:defRPr/>
            </a:pPr>
            <a:r>
              <a:rPr kumimoji="0" lang="en-GB" altLang="ko-KR" sz="1050" b="1" i="0" u="none" strike="noStrike" kern="0" cap="none" spc="0" normalizeH="0" baseline="0" noProof="0" dirty="0">
                <a:ln>
                  <a:noFill/>
                </a:ln>
                <a:solidFill>
                  <a:srgbClr val="000000"/>
                </a:solidFill>
                <a:effectLst/>
                <a:uLnTx/>
                <a:uFillTx/>
                <a:latin typeface="Century Gothic" pitchFamily="34" charset="0"/>
                <a:ea typeface="굴림" pitchFamily="50" charset="-127"/>
                <a:cs typeface="Arial" pitchFamily="34" charset="0"/>
              </a:rPr>
              <a:t> Prediction</a:t>
            </a:r>
          </a:p>
          <a:p>
            <a:pPr marL="0" marR="0" lvl="0" indent="0" algn="ctr" defTabSz="336947" eaLnBrk="1" fontAlgn="base" latinLnBrk="0" hangingPunct="1">
              <a:lnSpc>
                <a:spcPct val="100000"/>
              </a:lnSpc>
              <a:spcBef>
                <a:spcPct val="50000"/>
              </a:spcBef>
              <a:spcAft>
                <a:spcPct val="0"/>
              </a:spcAft>
              <a:buClr>
                <a:srgbClr val="000000"/>
              </a:buClr>
              <a:buSzPct val="100000"/>
              <a:buFontTx/>
              <a:buNone/>
              <a:tabLst/>
              <a:defRPr/>
            </a:pPr>
            <a:r>
              <a:rPr kumimoji="0" lang="en-GB" altLang="ko-KR" sz="1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pitchFamily="50" charset="-127"/>
                <a:cs typeface="Arial" pitchFamily="34" charset="0"/>
              </a:rPr>
              <a:t>(RMP)</a:t>
            </a:r>
            <a:br>
              <a:rPr kumimoji="0" lang="en-GB" altLang="ko-KR" sz="750" b="1" i="0" u="none" strike="noStrike" kern="0" cap="none" spc="0" normalizeH="0" baseline="0" noProof="0" dirty="0">
                <a:ln>
                  <a:noFill/>
                </a:ln>
                <a:solidFill>
                  <a:srgbClr val="000000"/>
                </a:solidFill>
                <a:effectLst/>
                <a:uLnTx/>
                <a:uFillTx/>
                <a:latin typeface="Century Gothic" pitchFamily="34" charset="0"/>
                <a:ea typeface="굴림" pitchFamily="50" charset="-127"/>
                <a:cs typeface="Arial" pitchFamily="34" charset="0"/>
              </a:rPr>
            </a:br>
            <a:r>
              <a:rPr kumimoji="0" lang="en-GB" altLang="ko-KR" sz="750" b="1" i="0" u="none" strike="noStrike" kern="0" cap="none" spc="0" normalizeH="0" baseline="0" noProof="0" dirty="0">
                <a:ln>
                  <a:noFill/>
                </a:ln>
                <a:solidFill>
                  <a:srgbClr val="000000"/>
                </a:solidFill>
                <a:effectLst/>
                <a:uLnTx/>
                <a:uFillTx/>
                <a:latin typeface="Century Gothic" pitchFamily="34" charset="0"/>
                <a:ea typeface="굴림" pitchFamily="50" charset="-127"/>
                <a:cs typeface="Arial" pitchFamily="34" charset="0"/>
              </a:rPr>
              <a:t> </a:t>
            </a:r>
          </a:p>
        </p:txBody>
      </p:sp>
      <p:sp>
        <p:nvSpPr>
          <p:cNvPr id="12" name="Text Box 12"/>
          <p:cNvSpPr txBox="1">
            <a:spLocks noChangeArrowheads="1"/>
          </p:cNvSpPr>
          <p:nvPr/>
        </p:nvSpPr>
        <p:spPr bwMode="auto">
          <a:xfrm>
            <a:off x="7593461" y="1763575"/>
            <a:ext cx="971550" cy="854080"/>
          </a:xfrm>
          <a:prstGeom prst="rect">
            <a:avLst/>
          </a:prstGeom>
          <a:noFill/>
          <a:ln w="9525">
            <a:noFill/>
            <a:miter lim="800000"/>
            <a:headEnd/>
            <a:tailEnd/>
          </a:ln>
          <a:effectLst/>
        </p:spPr>
        <p:txBody>
          <a:bodyPr>
            <a:spAutoFit/>
          </a:bodyPr>
          <a:lstStyle/>
          <a:p>
            <a:pPr marL="0" marR="0" lvl="0" indent="0" algn="ctr" defTabSz="336947" eaLnBrk="0" fontAlgn="auto" latinLnBrk="0" hangingPunct="0">
              <a:lnSpc>
                <a:spcPct val="100000"/>
              </a:lnSpc>
              <a:spcBef>
                <a:spcPct val="50000"/>
              </a:spcBef>
              <a:spcAft>
                <a:spcPts val="0"/>
              </a:spcAft>
              <a:buClr>
                <a:srgbClr val="000000"/>
              </a:buClr>
              <a:buSzPct val="100000"/>
              <a:buFontTx/>
              <a:buNone/>
              <a:tabLst/>
              <a:defRPr/>
            </a:pPr>
            <a:r>
              <a:rPr kumimoji="0" lang="en-GB" sz="1050" b="1" i="0" u="none" strike="noStrike" kern="0" cap="none" spc="0" normalizeH="0" baseline="0" noProof="0" dirty="0">
                <a:ln>
                  <a:noFill/>
                </a:ln>
                <a:solidFill>
                  <a:srgbClr val="000000"/>
                </a:solidFill>
                <a:effectLst/>
                <a:uLnTx/>
                <a:uFillTx/>
                <a:latin typeface="Century Gothic" pitchFamily="34" charset="0"/>
                <a:ea typeface="굴림" charset="-127"/>
                <a:cs typeface="Arial" charset="0"/>
              </a:rPr>
              <a:t>Climate User Interface</a:t>
            </a:r>
            <a:br>
              <a:rPr kumimoji="0" lang="en-GB" sz="1050" b="1" i="0" u="none" strike="noStrike" kern="0" cap="none" spc="0" normalizeH="0" baseline="0" noProof="0" dirty="0">
                <a:ln>
                  <a:noFill/>
                </a:ln>
                <a:solidFill>
                  <a:srgbClr val="000000"/>
                </a:solidFill>
                <a:effectLst/>
                <a:uLnTx/>
                <a:uFillTx/>
                <a:latin typeface="Century Gothic" pitchFamily="34" charset="0"/>
                <a:ea typeface="굴림" charset="-127"/>
                <a:cs typeface="Arial" charset="0"/>
              </a:rPr>
            </a:br>
            <a:r>
              <a:rPr kumimoji="0" lang="en-GB" sz="1050" b="1" i="0" u="none" strike="noStrike" kern="0" cap="none" spc="0" normalizeH="0" baseline="0" noProof="0" dirty="0">
                <a:ln>
                  <a:noFill/>
                </a:ln>
                <a:solidFill>
                  <a:srgbClr val="000000"/>
                </a:solidFill>
                <a:effectLst/>
                <a:uLnTx/>
                <a:uFillTx/>
                <a:latin typeface="Century Gothic" pitchFamily="34" charset="0"/>
                <a:ea typeface="굴림" charset="-127"/>
                <a:cs typeface="Arial" charset="0"/>
              </a:rPr>
              <a:t>Programme</a:t>
            </a:r>
          </a:p>
          <a:p>
            <a:pPr marL="0" marR="0" lvl="0" indent="0" algn="ctr" defTabSz="336947" eaLnBrk="0" fontAlgn="auto" latinLnBrk="0" hangingPunct="0">
              <a:lnSpc>
                <a:spcPct val="100000"/>
              </a:lnSpc>
              <a:spcBef>
                <a:spcPct val="50000"/>
              </a:spcBef>
              <a:spcAft>
                <a:spcPts val="0"/>
              </a:spcAft>
              <a:buClr>
                <a:srgbClr val="000000"/>
              </a:buClr>
              <a:buSzPct val="100000"/>
              <a:buFontTx/>
              <a:buNone/>
              <a:tabLst/>
              <a:defRPr/>
            </a:pPr>
            <a:r>
              <a:rPr kumimoji="0" lang="en-GB" sz="1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charset="-127"/>
                <a:cs typeface="Arial" charset="0"/>
              </a:rPr>
              <a:t>(UIP)</a:t>
            </a:r>
          </a:p>
        </p:txBody>
      </p:sp>
      <p:sp>
        <p:nvSpPr>
          <p:cNvPr id="13" name="Text Box 13"/>
          <p:cNvSpPr txBox="1">
            <a:spLocks noChangeArrowheads="1"/>
          </p:cNvSpPr>
          <p:nvPr/>
        </p:nvSpPr>
        <p:spPr bwMode="auto">
          <a:xfrm>
            <a:off x="4352581" y="1737381"/>
            <a:ext cx="1512446" cy="773289"/>
          </a:xfrm>
          <a:prstGeom prst="rect">
            <a:avLst/>
          </a:prstGeom>
          <a:noFill/>
          <a:ln w="9525">
            <a:noFill/>
            <a:miter lim="800000"/>
            <a:headEnd/>
            <a:tailEnd/>
          </a:ln>
          <a:effectLst/>
        </p:spPr>
        <p:txBody>
          <a:bodyPr wrap="square">
            <a:spAutoFit/>
          </a:bodyPr>
          <a:lstStyle/>
          <a:p>
            <a:pPr marL="0" marR="0" lvl="0" indent="0" algn="ctr" defTabSz="336947" eaLnBrk="0" fontAlgn="auto" latinLnBrk="0" hangingPunct="0">
              <a:lnSpc>
                <a:spcPct val="100000"/>
              </a:lnSpc>
              <a:spcBef>
                <a:spcPct val="50000"/>
              </a:spcBef>
              <a:spcAft>
                <a:spcPts val="0"/>
              </a:spcAft>
              <a:buClr>
                <a:srgbClr val="000000"/>
              </a:buClr>
              <a:buSzPct val="100000"/>
              <a:buFontTx/>
              <a:buNone/>
              <a:tabLst/>
              <a:defRPr/>
            </a:pPr>
            <a:r>
              <a:rPr kumimoji="0" lang="en-GB" sz="1050" b="1" i="0" u="none" strike="noStrike" kern="0" cap="none" spc="0" normalizeH="0" baseline="0" noProof="0" dirty="0">
                <a:ln>
                  <a:noFill/>
                </a:ln>
                <a:solidFill>
                  <a:srgbClr val="000000"/>
                </a:solidFill>
                <a:effectLst/>
                <a:uLnTx/>
                <a:uFillTx/>
                <a:latin typeface="Century Gothic" pitchFamily="34" charset="0"/>
                <a:ea typeface="굴림" charset="-127"/>
                <a:cs typeface="Arial" charset="0"/>
              </a:rPr>
              <a:t>Climate Services </a:t>
            </a:r>
          </a:p>
          <a:p>
            <a:pPr marL="0" marR="0" lvl="0" indent="0" algn="ctr" defTabSz="336947" eaLnBrk="0" fontAlgn="auto" latinLnBrk="0" hangingPunct="0">
              <a:lnSpc>
                <a:spcPct val="100000"/>
              </a:lnSpc>
              <a:spcBef>
                <a:spcPct val="50000"/>
              </a:spcBef>
              <a:spcAft>
                <a:spcPts val="0"/>
              </a:spcAft>
              <a:buClr>
                <a:srgbClr val="000000"/>
              </a:buClr>
              <a:buSzPct val="100000"/>
              <a:buFontTx/>
              <a:buNone/>
              <a:tabLst/>
              <a:defRPr/>
            </a:pPr>
            <a:r>
              <a:rPr kumimoji="0" lang="en-GB" sz="1050" b="1" i="0" u="none" strike="noStrike" kern="0" cap="none" spc="0" normalizeH="0" baseline="0" noProof="0" dirty="0">
                <a:ln>
                  <a:noFill/>
                </a:ln>
                <a:solidFill>
                  <a:srgbClr val="000000"/>
                </a:solidFill>
                <a:effectLst/>
                <a:uLnTx/>
                <a:uFillTx/>
                <a:latin typeface="Century Gothic" pitchFamily="34" charset="0"/>
                <a:ea typeface="굴림" charset="-127"/>
                <a:cs typeface="Arial" charset="0"/>
              </a:rPr>
              <a:t>Information Systems</a:t>
            </a:r>
          </a:p>
          <a:p>
            <a:pPr marL="0" marR="0" lvl="0" indent="0" algn="ctr" defTabSz="336947" eaLnBrk="0" fontAlgn="auto" latinLnBrk="0" hangingPunct="0">
              <a:lnSpc>
                <a:spcPct val="100000"/>
              </a:lnSpc>
              <a:spcBef>
                <a:spcPct val="50000"/>
              </a:spcBef>
              <a:spcAft>
                <a:spcPts val="0"/>
              </a:spcAft>
              <a:buClr>
                <a:srgbClr val="000000"/>
              </a:buClr>
              <a:buSzPct val="100000"/>
              <a:buFontTx/>
              <a:buNone/>
              <a:tabLst/>
              <a:defRPr/>
            </a:pPr>
            <a:r>
              <a:rPr kumimoji="0" lang="en-GB" sz="1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charset="-127"/>
                <a:cs typeface="Arial" charset="0"/>
              </a:rPr>
              <a:t>(CSIS)</a:t>
            </a:r>
          </a:p>
        </p:txBody>
      </p:sp>
      <p:sp>
        <p:nvSpPr>
          <p:cNvPr id="14" name="AutoShape 18"/>
          <p:cNvSpPr>
            <a:spLocks noChangeArrowheads="1"/>
          </p:cNvSpPr>
          <p:nvPr/>
        </p:nvSpPr>
        <p:spPr bwMode="auto">
          <a:xfrm rot="18995461">
            <a:off x="7194917" y="3780596"/>
            <a:ext cx="333375" cy="636984"/>
          </a:xfrm>
          <a:prstGeom prst="upDownArrow">
            <a:avLst>
              <a:gd name="adj1" fmla="val 50000"/>
              <a:gd name="adj2" fmla="val 49926"/>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336947" eaLnBrk="0" fontAlgn="base" latinLnBrk="0" hangingPunct="0">
              <a:lnSpc>
                <a:spcPct val="100000"/>
              </a:lnSpc>
              <a:spcBef>
                <a:spcPct val="0"/>
              </a:spcBef>
              <a:spcAft>
                <a:spcPct val="0"/>
              </a:spcAft>
              <a:buClr>
                <a:srgbClr val="000000"/>
              </a:buClr>
              <a:buSzPct val="100000"/>
              <a:buFontTx/>
              <a:buNone/>
              <a:tabLst/>
              <a:defRPr/>
            </a:pPr>
            <a:endParaRPr kumimoji="0" lang="ko-KR" altLang="en-US" sz="1050" b="1" i="0" u="none" strike="noStrike" kern="0" cap="none" spc="0" normalizeH="0" baseline="0" noProof="0">
              <a:ln>
                <a:noFill/>
              </a:ln>
              <a:solidFill>
                <a:srgbClr val="FFFFFF"/>
              </a:solidFill>
              <a:effectLst/>
              <a:uLnTx/>
              <a:uFillTx/>
              <a:latin typeface="Century Gothic" pitchFamily="34" charset="0"/>
              <a:ea typeface="바탕" pitchFamily="18" charset="-127"/>
            </a:endParaRPr>
          </a:p>
        </p:txBody>
      </p:sp>
      <p:sp>
        <p:nvSpPr>
          <p:cNvPr id="15" name="AutoShape 19"/>
          <p:cNvSpPr>
            <a:spLocks noChangeArrowheads="1"/>
          </p:cNvSpPr>
          <p:nvPr/>
        </p:nvSpPr>
        <p:spPr bwMode="auto">
          <a:xfrm rot="19165863">
            <a:off x="5487092" y="2333067"/>
            <a:ext cx="332184" cy="620316"/>
          </a:xfrm>
          <a:prstGeom prst="upDownArrow">
            <a:avLst>
              <a:gd name="adj1" fmla="val 50000"/>
              <a:gd name="adj2" fmla="val 50039"/>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336947" eaLnBrk="0" fontAlgn="base" latinLnBrk="0" hangingPunct="0">
              <a:lnSpc>
                <a:spcPct val="100000"/>
              </a:lnSpc>
              <a:spcBef>
                <a:spcPct val="0"/>
              </a:spcBef>
              <a:spcAft>
                <a:spcPct val="0"/>
              </a:spcAft>
              <a:buClr>
                <a:srgbClr val="000000"/>
              </a:buClr>
              <a:buSzPct val="100000"/>
              <a:buFontTx/>
              <a:buNone/>
              <a:tabLst/>
              <a:defRPr/>
            </a:pPr>
            <a:endParaRPr kumimoji="0" lang="ko-KR" altLang="en-US" sz="1050" b="1" i="0" u="none" strike="noStrike" kern="0" cap="none" spc="0" normalizeH="0" baseline="0" noProof="0">
              <a:ln>
                <a:noFill/>
              </a:ln>
              <a:solidFill>
                <a:srgbClr val="FFFFFF"/>
              </a:solidFill>
              <a:effectLst/>
              <a:uLnTx/>
              <a:uFillTx/>
              <a:latin typeface="Century Gothic" pitchFamily="34" charset="0"/>
              <a:ea typeface="바탕" pitchFamily="18" charset="-127"/>
            </a:endParaRPr>
          </a:p>
        </p:txBody>
      </p:sp>
      <p:sp>
        <p:nvSpPr>
          <p:cNvPr id="16" name="AutoShape 20"/>
          <p:cNvSpPr>
            <a:spLocks noChangeArrowheads="1"/>
          </p:cNvSpPr>
          <p:nvPr/>
        </p:nvSpPr>
        <p:spPr bwMode="auto">
          <a:xfrm rot="3580935">
            <a:off x="5284158" y="3451319"/>
            <a:ext cx="283369" cy="727472"/>
          </a:xfrm>
          <a:prstGeom prst="upDownArrow">
            <a:avLst>
              <a:gd name="adj1" fmla="val 50000"/>
              <a:gd name="adj2" fmla="val 50215"/>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336947" eaLnBrk="0" fontAlgn="base" latinLnBrk="0" hangingPunct="0">
              <a:lnSpc>
                <a:spcPct val="100000"/>
              </a:lnSpc>
              <a:spcBef>
                <a:spcPct val="0"/>
              </a:spcBef>
              <a:spcAft>
                <a:spcPct val="0"/>
              </a:spcAft>
              <a:buClr>
                <a:srgbClr val="000000"/>
              </a:buClr>
              <a:buSzPct val="100000"/>
              <a:buFontTx/>
              <a:buNone/>
              <a:tabLst/>
              <a:defRPr/>
            </a:pPr>
            <a:endParaRPr kumimoji="0" lang="ko-KR" altLang="en-US" sz="1050" b="1" i="0" u="none" strike="noStrike" kern="0" cap="none" spc="0" normalizeH="0" baseline="0" noProof="0">
              <a:ln>
                <a:noFill/>
              </a:ln>
              <a:solidFill>
                <a:srgbClr val="FFFFFF"/>
              </a:solidFill>
              <a:effectLst/>
              <a:uLnTx/>
              <a:uFillTx/>
              <a:latin typeface="Century Gothic" pitchFamily="34" charset="0"/>
              <a:ea typeface="바탕" pitchFamily="18" charset="-127"/>
            </a:endParaRPr>
          </a:p>
        </p:txBody>
      </p:sp>
      <p:sp>
        <p:nvSpPr>
          <p:cNvPr id="17" name="AutoShape 21"/>
          <p:cNvSpPr>
            <a:spLocks noChangeArrowheads="1"/>
          </p:cNvSpPr>
          <p:nvPr/>
        </p:nvSpPr>
        <p:spPr bwMode="auto">
          <a:xfrm rot="3580935">
            <a:off x="7417761" y="2311943"/>
            <a:ext cx="284560" cy="661988"/>
          </a:xfrm>
          <a:prstGeom prst="upDownArrow">
            <a:avLst>
              <a:gd name="adj1" fmla="val 50000"/>
              <a:gd name="adj2" fmla="val 49887"/>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336947" eaLnBrk="0" fontAlgn="base" latinLnBrk="0" hangingPunct="0">
              <a:lnSpc>
                <a:spcPct val="100000"/>
              </a:lnSpc>
              <a:spcBef>
                <a:spcPct val="0"/>
              </a:spcBef>
              <a:spcAft>
                <a:spcPct val="0"/>
              </a:spcAft>
              <a:buClr>
                <a:srgbClr val="000000"/>
              </a:buClr>
              <a:buSzPct val="100000"/>
              <a:buFontTx/>
              <a:buNone/>
              <a:tabLst/>
              <a:defRPr/>
            </a:pPr>
            <a:endParaRPr kumimoji="0" lang="ko-KR" altLang="en-US" sz="1050" b="1" i="0" u="none" strike="noStrike" kern="0" cap="none" spc="0" normalizeH="0" baseline="0" noProof="0">
              <a:ln>
                <a:noFill/>
              </a:ln>
              <a:solidFill>
                <a:srgbClr val="FFFFFF"/>
              </a:solidFill>
              <a:effectLst/>
              <a:uLnTx/>
              <a:uFillTx/>
              <a:latin typeface="Century Gothic" pitchFamily="34" charset="0"/>
              <a:ea typeface="바탕" pitchFamily="18" charset="-127"/>
            </a:endParaRPr>
          </a:p>
        </p:txBody>
      </p:sp>
      <p:sp>
        <p:nvSpPr>
          <p:cNvPr id="18" name="Text Box 15"/>
          <p:cNvSpPr txBox="1">
            <a:spLocks noChangeArrowheads="1"/>
          </p:cNvSpPr>
          <p:nvPr/>
        </p:nvSpPr>
        <p:spPr bwMode="auto">
          <a:xfrm>
            <a:off x="3705122" y="2936954"/>
            <a:ext cx="1026319" cy="319925"/>
          </a:xfrm>
          <a:prstGeom prst="rect">
            <a:avLst/>
          </a:prstGeom>
          <a:solidFill>
            <a:srgbClr val="FF0000"/>
          </a:solidFill>
          <a:ln w="9525">
            <a:solidFill>
              <a:srgbClr val="000000"/>
            </a:solidFill>
            <a:miter lim="800000"/>
            <a:headEnd/>
            <a:tailEnd/>
          </a:ln>
          <a:effectLst>
            <a:glow rad="228600">
              <a:srgbClr val="3333CC">
                <a:satMod val="175000"/>
                <a:alpha val="40000"/>
              </a:srgbClr>
            </a:glow>
          </a:effectLst>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336947" eaLnBrk="1" fontAlgn="base" latinLnBrk="0" hangingPunct="1">
              <a:lnSpc>
                <a:spcPct val="100000"/>
              </a:lnSpc>
              <a:spcBef>
                <a:spcPct val="0"/>
              </a:spcBef>
              <a:spcAft>
                <a:spcPct val="0"/>
              </a:spcAft>
              <a:buClr>
                <a:srgbClr val="000000"/>
              </a:buClr>
              <a:buSzPct val="100000"/>
              <a:buFontTx/>
              <a:buNone/>
              <a:tabLst/>
              <a:defRPr/>
            </a:pPr>
            <a:r>
              <a:rPr kumimoji="1" lang="en-US" altLang="ko-KR" sz="15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itchFamily="34" charset="0"/>
                <a:ea typeface="MS Mincho" pitchFamily="49" charset="-128"/>
              </a:rPr>
              <a:t>GAMPP</a:t>
            </a:r>
          </a:p>
        </p:txBody>
      </p:sp>
      <p:sp>
        <p:nvSpPr>
          <p:cNvPr id="19" name="Text Box 15"/>
          <p:cNvSpPr txBox="1">
            <a:spLocks noChangeArrowheads="1"/>
          </p:cNvSpPr>
          <p:nvPr/>
        </p:nvSpPr>
        <p:spPr bwMode="auto">
          <a:xfrm>
            <a:off x="5649338" y="4453934"/>
            <a:ext cx="1026319" cy="319925"/>
          </a:xfrm>
          <a:prstGeom prst="rect">
            <a:avLst/>
          </a:prstGeom>
          <a:solidFill>
            <a:srgbClr val="FF0000"/>
          </a:solidFill>
          <a:ln w="9525">
            <a:solidFill>
              <a:srgbClr val="000000"/>
            </a:solidFill>
            <a:miter lim="800000"/>
            <a:headEnd/>
            <a:tailEnd/>
          </a:ln>
          <a:effectLst>
            <a:glow rad="228600">
              <a:srgbClr val="2D2DB9">
                <a:satMod val="175000"/>
                <a:alpha val="40000"/>
              </a:srgbClr>
            </a:glow>
          </a:effectLst>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336947" eaLnBrk="1" fontAlgn="base" latinLnBrk="0" hangingPunct="1">
              <a:lnSpc>
                <a:spcPct val="100000"/>
              </a:lnSpc>
              <a:spcBef>
                <a:spcPct val="0"/>
              </a:spcBef>
              <a:spcAft>
                <a:spcPct val="0"/>
              </a:spcAft>
              <a:buClr>
                <a:srgbClr val="000000"/>
              </a:buClr>
              <a:buSzPct val="100000"/>
              <a:buFontTx/>
              <a:buNone/>
              <a:tabLst/>
              <a:defRPr/>
            </a:pPr>
            <a:r>
              <a:rPr kumimoji="1" lang="en-US" altLang="ko-KR" sz="15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itchFamily="34" charset="0"/>
                <a:ea typeface="MS Mincho" pitchFamily="49" charset="-128"/>
              </a:rPr>
              <a:t>GAMOS</a:t>
            </a:r>
          </a:p>
        </p:txBody>
      </p:sp>
      <p:sp>
        <p:nvSpPr>
          <p:cNvPr id="20" name="Text Box 15"/>
          <p:cNvSpPr txBox="1">
            <a:spLocks noChangeArrowheads="1"/>
          </p:cNvSpPr>
          <p:nvPr/>
        </p:nvSpPr>
        <p:spPr bwMode="auto">
          <a:xfrm>
            <a:off x="8025397" y="3152978"/>
            <a:ext cx="1026319" cy="319925"/>
          </a:xfrm>
          <a:prstGeom prst="rect">
            <a:avLst/>
          </a:prstGeom>
          <a:solidFill>
            <a:srgbClr val="FF0000"/>
          </a:solidFill>
          <a:ln w="9525">
            <a:solidFill>
              <a:srgbClr val="000000"/>
            </a:solidFill>
            <a:miter lim="800000"/>
            <a:headEnd/>
            <a:tailEnd/>
          </a:ln>
          <a:effectLst>
            <a:glow rad="228600">
              <a:srgbClr val="2D2DB9">
                <a:satMod val="175000"/>
                <a:alpha val="40000"/>
              </a:srgbClr>
            </a:glow>
          </a:effectLst>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336947" eaLnBrk="1" fontAlgn="base" latinLnBrk="0" hangingPunct="1">
              <a:lnSpc>
                <a:spcPct val="100000"/>
              </a:lnSpc>
              <a:spcBef>
                <a:spcPct val="0"/>
              </a:spcBef>
              <a:spcAft>
                <a:spcPct val="0"/>
              </a:spcAft>
              <a:buClr>
                <a:srgbClr val="000000"/>
              </a:buClr>
              <a:buSzPct val="100000"/>
              <a:buFontTx/>
              <a:buNone/>
              <a:tabLst/>
              <a:defRPr/>
            </a:pPr>
            <a:r>
              <a:rPr kumimoji="1" lang="en-US" altLang="ko-KR" sz="15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itchFamily="34" charset="0"/>
                <a:ea typeface="MS Mincho" pitchFamily="49" charset="-128"/>
              </a:rPr>
              <a:t>GFAMS</a:t>
            </a:r>
          </a:p>
        </p:txBody>
      </p:sp>
      <p:sp>
        <p:nvSpPr>
          <p:cNvPr id="21" name="Text Box 15"/>
          <p:cNvSpPr txBox="1">
            <a:spLocks noChangeArrowheads="1"/>
          </p:cNvSpPr>
          <p:nvPr/>
        </p:nvSpPr>
        <p:spPr bwMode="auto">
          <a:xfrm>
            <a:off x="6027380" y="3423008"/>
            <a:ext cx="1026319" cy="319925"/>
          </a:xfrm>
          <a:prstGeom prst="rect">
            <a:avLst/>
          </a:prstGeom>
          <a:solidFill>
            <a:srgbClr val="FF0000"/>
          </a:solidFill>
          <a:ln w="9525">
            <a:solidFill>
              <a:srgbClr val="000000"/>
            </a:solidFill>
            <a:miter lim="800000"/>
            <a:headEnd/>
            <a:tailEnd/>
          </a:ln>
          <a:effectLst>
            <a:glow rad="228600">
              <a:srgbClr val="2D2DB9">
                <a:satMod val="175000"/>
                <a:alpha val="40000"/>
              </a:srgbClr>
            </a:glow>
          </a:effectLst>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336947" eaLnBrk="1" fontAlgn="base" latinLnBrk="0" hangingPunct="1">
              <a:lnSpc>
                <a:spcPct val="100000"/>
              </a:lnSpc>
              <a:spcBef>
                <a:spcPct val="0"/>
              </a:spcBef>
              <a:spcAft>
                <a:spcPct val="0"/>
              </a:spcAft>
              <a:buClr>
                <a:srgbClr val="000000"/>
              </a:buClr>
              <a:buSzPct val="100000"/>
              <a:buFontTx/>
              <a:buNone/>
              <a:tabLst/>
              <a:defRPr/>
            </a:pPr>
            <a:r>
              <a:rPr kumimoji="1" lang="en-US" altLang="ko-KR" sz="15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itchFamily="34" charset="0"/>
                <a:ea typeface="MS Mincho" pitchFamily="49" charset="-128"/>
              </a:rPr>
              <a:t>GCREAM</a:t>
            </a:r>
          </a:p>
        </p:txBody>
      </p:sp>
      <p:sp>
        <p:nvSpPr>
          <p:cNvPr id="22" name="Text Box 12"/>
          <p:cNvSpPr txBox="1">
            <a:spLocks noChangeArrowheads="1"/>
          </p:cNvSpPr>
          <p:nvPr/>
        </p:nvSpPr>
        <p:spPr bwMode="auto">
          <a:xfrm>
            <a:off x="5973374" y="2554801"/>
            <a:ext cx="1229117" cy="830997"/>
          </a:xfrm>
          <a:prstGeom prst="rect">
            <a:avLst/>
          </a:prstGeom>
          <a:noFill/>
          <a:ln w="9525">
            <a:noFill/>
            <a:miter lim="800000"/>
            <a:headEnd/>
            <a:tailEnd/>
          </a:ln>
          <a:effectLst/>
        </p:spPr>
        <p:txBody>
          <a:bodyPr wrap="square">
            <a:spAutoFit/>
          </a:bodyPr>
          <a:lstStyle/>
          <a:p>
            <a:pPr marL="0" marR="0" lvl="0" indent="0" algn="ctr" defTabSz="336947" eaLnBrk="0" fontAlgn="auto" latinLnBrk="0" hangingPunct="0">
              <a:lnSpc>
                <a:spcPct val="100000"/>
              </a:lnSpc>
              <a:spcBef>
                <a:spcPct val="50000"/>
              </a:spcBef>
              <a:spcAft>
                <a:spcPts val="0"/>
              </a:spcAft>
              <a:buClr>
                <a:srgbClr val="000000"/>
              </a:buClr>
              <a:buSzPct val="100000"/>
              <a:buFontTx/>
              <a:buNone/>
              <a:tabLst/>
              <a:defRPr/>
            </a:pPr>
            <a:r>
              <a:rPr kumimoji="0" lang="en-GB" sz="1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entury Gothic" pitchFamily="34" charset="0"/>
                <a:ea typeface="굴림" charset="-127"/>
                <a:cs typeface="Arial" charset="0"/>
              </a:rPr>
              <a:t>Capacity</a:t>
            </a:r>
          </a:p>
          <a:p>
            <a:pPr marL="0" marR="0" lvl="0" indent="0" algn="ctr" defTabSz="336947" eaLnBrk="0" fontAlgn="auto" latinLnBrk="0" hangingPunct="0">
              <a:lnSpc>
                <a:spcPct val="100000"/>
              </a:lnSpc>
              <a:spcBef>
                <a:spcPct val="50000"/>
              </a:spcBef>
              <a:spcAft>
                <a:spcPts val="0"/>
              </a:spcAft>
              <a:buClr>
                <a:srgbClr val="000000"/>
              </a:buClr>
              <a:buSzPct val="100000"/>
              <a:buFontTx/>
              <a:buNone/>
              <a:tabLst/>
              <a:defRPr/>
            </a:pPr>
            <a:r>
              <a:rPr kumimoji="0" lang="en-GB" sz="1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entury Gothic" pitchFamily="34" charset="0"/>
                <a:ea typeface="굴림" charset="-127"/>
                <a:cs typeface="Arial" charset="0"/>
              </a:rPr>
              <a:t>Development</a:t>
            </a:r>
          </a:p>
          <a:p>
            <a:pPr marL="0" marR="0" lvl="0" indent="0" algn="ctr" defTabSz="336947" eaLnBrk="0" fontAlgn="auto" latinLnBrk="0" hangingPunct="0">
              <a:lnSpc>
                <a:spcPct val="100000"/>
              </a:lnSpc>
              <a:spcBef>
                <a:spcPct val="50000"/>
              </a:spcBef>
              <a:spcAft>
                <a:spcPts val="0"/>
              </a:spcAft>
              <a:buClr>
                <a:srgbClr val="000000"/>
              </a:buClr>
              <a:buSzPct val="100000"/>
              <a:buFontTx/>
              <a:buNone/>
              <a:tabLst/>
              <a:defRPr/>
            </a:pPr>
            <a:r>
              <a:rPr kumimoji="0" lang="en-GB" sz="1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itchFamily="34" charset="0"/>
                <a:ea typeface="굴림" charset="-127"/>
                <a:cs typeface="Arial" charset="0"/>
              </a:rPr>
              <a:t>(CD)</a:t>
            </a:r>
          </a:p>
        </p:txBody>
      </p:sp>
      <p:sp>
        <p:nvSpPr>
          <p:cNvPr id="23" name="Text Box 15"/>
          <p:cNvSpPr txBox="1">
            <a:spLocks noChangeArrowheads="1"/>
          </p:cNvSpPr>
          <p:nvPr/>
        </p:nvSpPr>
        <p:spPr bwMode="auto">
          <a:xfrm>
            <a:off x="6189193" y="1694816"/>
            <a:ext cx="1026319" cy="319925"/>
          </a:xfrm>
          <a:prstGeom prst="rect">
            <a:avLst/>
          </a:prstGeom>
          <a:solidFill>
            <a:srgbClr val="FF0000"/>
          </a:solidFill>
          <a:ln w="9525">
            <a:solidFill>
              <a:srgbClr val="000000"/>
            </a:solidFill>
            <a:miter lim="800000"/>
            <a:headEnd/>
            <a:tailEnd/>
          </a:ln>
          <a:effectLst>
            <a:glow rad="228600">
              <a:srgbClr val="2D2DB9">
                <a:satMod val="175000"/>
                <a:alpha val="40000"/>
              </a:srgbClr>
            </a:glow>
          </a:effectLst>
          <a:extLst/>
        </p:spPr>
        <p:txBody>
          <a:bodyPr/>
          <a:lstStyle>
            <a:lvl1pPr eaLnBrk="0" hangingPunct="0">
              <a:defRPr kumimoji="1">
                <a:solidFill>
                  <a:schemeClr val="tx1"/>
                </a:solidFill>
                <a:latin typeface="Georgia" pitchFamily="18" charset="0"/>
                <a:ea typeface="굴림" pitchFamily="50" charset="-127"/>
              </a:defRPr>
            </a:lvl1pPr>
            <a:lvl2pPr marL="742950" indent="-285750" eaLnBrk="0" hangingPunct="0">
              <a:defRPr kumimoji="1">
                <a:solidFill>
                  <a:schemeClr val="tx1"/>
                </a:solidFill>
                <a:latin typeface="Georgia" pitchFamily="18" charset="0"/>
                <a:ea typeface="굴림" pitchFamily="50" charset="-127"/>
              </a:defRPr>
            </a:lvl2pPr>
            <a:lvl3pPr marL="1143000" indent="-228600" eaLnBrk="0" hangingPunct="0">
              <a:defRPr kumimoji="1">
                <a:solidFill>
                  <a:schemeClr val="tx1"/>
                </a:solidFill>
                <a:latin typeface="Georgia" pitchFamily="18" charset="0"/>
                <a:ea typeface="굴림" pitchFamily="50" charset="-127"/>
              </a:defRPr>
            </a:lvl3pPr>
            <a:lvl4pPr marL="1600200" indent="-228600" eaLnBrk="0" hangingPunct="0">
              <a:defRPr kumimoji="1">
                <a:solidFill>
                  <a:schemeClr val="tx1"/>
                </a:solidFill>
                <a:latin typeface="Georgia" pitchFamily="18" charset="0"/>
                <a:ea typeface="굴림" pitchFamily="50" charset="-127"/>
              </a:defRPr>
            </a:lvl4pPr>
            <a:lvl5pPr marL="2057400" indent="-228600" eaLnBrk="0" hangingPunct="0">
              <a:defRPr kumimoji="1">
                <a:solidFill>
                  <a:schemeClr val="tx1"/>
                </a:solidFill>
                <a:latin typeface="Georgia" pitchFamily="18" charset="0"/>
                <a:ea typeface="굴림" pitchFamily="50" charset="-127"/>
              </a:defRPr>
            </a:lvl5pPr>
            <a:lvl6pPr marL="2514600" indent="-228600" eaLnBrk="0" fontAlgn="base" hangingPunct="0">
              <a:spcBef>
                <a:spcPct val="0"/>
              </a:spcBef>
              <a:spcAft>
                <a:spcPct val="0"/>
              </a:spcAft>
              <a:defRPr kumimoji="1">
                <a:solidFill>
                  <a:schemeClr val="tx1"/>
                </a:solidFill>
                <a:latin typeface="Georgia" pitchFamily="18" charset="0"/>
                <a:ea typeface="굴림" pitchFamily="50" charset="-127"/>
              </a:defRPr>
            </a:lvl6pPr>
            <a:lvl7pPr marL="2971800" indent="-228600" eaLnBrk="0" fontAlgn="base" hangingPunct="0">
              <a:spcBef>
                <a:spcPct val="0"/>
              </a:spcBef>
              <a:spcAft>
                <a:spcPct val="0"/>
              </a:spcAft>
              <a:defRPr kumimoji="1">
                <a:solidFill>
                  <a:schemeClr val="tx1"/>
                </a:solidFill>
                <a:latin typeface="Georgia" pitchFamily="18" charset="0"/>
                <a:ea typeface="굴림" pitchFamily="50" charset="-127"/>
              </a:defRPr>
            </a:lvl7pPr>
            <a:lvl8pPr marL="3429000" indent="-228600" eaLnBrk="0" fontAlgn="base" hangingPunct="0">
              <a:spcBef>
                <a:spcPct val="0"/>
              </a:spcBef>
              <a:spcAft>
                <a:spcPct val="0"/>
              </a:spcAft>
              <a:defRPr kumimoji="1">
                <a:solidFill>
                  <a:schemeClr val="tx1"/>
                </a:solidFill>
                <a:latin typeface="Georgia" pitchFamily="18" charset="0"/>
                <a:ea typeface="굴림" pitchFamily="50" charset="-127"/>
              </a:defRPr>
            </a:lvl8pPr>
            <a:lvl9pPr marL="3886200" indent="-228600" eaLnBrk="0" fontAlgn="base" hangingPunct="0">
              <a:spcBef>
                <a:spcPct val="0"/>
              </a:spcBef>
              <a:spcAft>
                <a:spcPct val="0"/>
              </a:spcAft>
              <a:defRPr kumimoji="1">
                <a:solidFill>
                  <a:schemeClr val="tx1"/>
                </a:solidFill>
                <a:latin typeface="Georgia" pitchFamily="18" charset="0"/>
                <a:ea typeface="굴림" pitchFamily="50" charset="-127"/>
              </a:defRPr>
            </a:lvl9pPr>
          </a:lstStyle>
          <a:p>
            <a:pPr marL="0" marR="0" lvl="0" indent="0" algn="ctr" defTabSz="336947" eaLnBrk="1" fontAlgn="base" latinLnBrk="0" hangingPunct="1">
              <a:lnSpc>
                <a:spcPct val="100000"/>
              </a:lnSpc>
              <a:spcBef>
                <a:spcPct val="0"/>
              </a:spcBef>
              <a:spcAft>
                <a:spcPct val="0"/>
              </a:spcAft>
              <a:buClr>
                <a:srgbClr val="000000"/>
              </a:buClr>
              <a:buSzPct val="100000"/>
              <a:buFontTx/>
              <a:buNone/>
              <a:tabLst/>
              <a:defRPr/>
            </a:pPr>
            <a:r>
              <a:rPr kumimoji="1" lang="en-US" altLang="ko-KR" sz="15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itchFamily="34" charset="0"/>
                <a:ea typeface="MS Mincho" pitchFamily="49" charset="-128"/>
              </a:rPr>
              <a:t>WAMIS II</a:t>
            </a:r>
          </a:p>
        </p:txBody>
      </p:sp>
      <p:sp>
        <p:nvSpPr>
          <p:cNvPr id="26" name="Title 1"/>
          <p:cNvSpPr>
            <a:spLocks noGrp="1"/>
          </p:cNvSpPr>
          <p:nvPr>
            <p:ph type="title"/>
          </p:nvPr>
        </p:nvSpPr>
        <p:spPr>
          <a:xfrm>
            <a:off x="474675" y="245827"/>
            <a:ext cx="8513048" cy="1040293"/>
          </a:xfrm>
        </p:spPr>
        <p:txBody>
          <a:bodyPr>
            <a:normAutofit fontScale="90000"/>
          </a:bodyPr>
          <a:lstStyle/>
          <a:p>
            <a:r>
              <a:rPr lang="en-US" sz="3600" b="1" dirty="0" err="1">
                <a:solidFill>
                  <a:srgbClr val="002060"/>
                </a:solidFill>
                <a:latin typeface="Century Gothic" panose="020B0502020202020204" pitchFamily="34" charset="0"/>
              </a:rPr>
              <a:t>CAgM</a:t>
            </a:r>
            <a:r>
              <a:rPr lang="en-US" sz="3600" b="1" dirty="0">
                <a:solidFill>
                  <a:srgbClr val="002060"/>
                </a:solidFill>
                <a:latin typeface="Century Gothic" panose="020B0502020202020204" pitchFamily="34" charset="0"/>
              </a:rPr>
              <a:t>/GIAM</a:t>
            </a:r>
            <a:r>
              <a:rPr lang="en-US" sz="2100" b="1" dirty="0">
                <a:solidFill>
                  <a:srgbClr val="002060"/>
                </a:solidFill>
                <a:latin typeface="Century Gothic" panose="020B0502020202020204" pitchFamily="34" charset="0"/>
              </a:rPr>
              <a:t> with </a:t>
            </a:r>
            <a:r>
              <a:rPr lang="en-US" sz="3600" b="1" dirty="0">
                <a:solidFill>
                  <a:srgbClr val="002060"/>
                </a:solidFill>
                <a:latin typeface="Century Gothic" panose="020B0502020202020204" pitchFamily="34" charset="0"/>
              </a:rPr>
              <a:t>GFCS</a:t>
            </a:r>
            <a:br>
              <a:rPr lang="en-US" sz="2100" b="1" dirty="0">
                <a:solidFill>
                  <a:srgbClr val="002060"/>
                </a:solidFill>
                <a:latin typeface="Century Gothic" panose="020B0502020202020204" pitchFamily="34" charset="0"/>
              </a:rPr>
            </a:br>
            <a:r>
              <a:rPr lang="en-US" sz="2100" b="1" dirty="0">
                <a:solidFill>
                  <a:srgbClr val="002060"/>
                </a:solidFill>
                <a:latin typeface="Century Gothic" panose="020B0502020202020204" pitchFamily="34" charset="0"/>
              </a:rPr>
              <a:t>G</a:t>
            </a:r>
            <a:r>
              <a:rPr lang="en-US" altLang="ko-KR" sz="2400" b="1" i="1" dirty="0">
                <a:solidFill>
                  <a:srgbClr val="002060"/>
                </a:solidFill>
                <a:latin typeface="Century Gothic" panose="020B0502020202020204" pitchFamily="34" charset="0"/>
              </a:rPr>
              <a:t>lobal Initiatives in </a:t>
            </a:r>
            <a:r>
              <a:rPr lang="en-US" altLang="ko-KR" sz="2400" b="1" i="1" dirty="0" err="1">
                <a:solidFill>
                  <a:srgbClr val="002060"/>
                </a:solidFill>
                <a:latin typeface="Century Gothic" panose="020B0502020202020204" pitchFamily="34" charset="0"/>
              </a:rPr>
              <a:t>AgroMeteorology</a:t>
            </a:r>
            <a:br>
              <a:rPr lang="en-US" sz="2100" b="1" dirty="0">
                <a:solidFill>
                  <a:srgbClr val="002060"/>
                </a:solidFill>
                <a:latin typeface="Century Gothic" panose="020B0502020202020204" pitchFamily="34" charset="0"/>
              </a:rPr>
            </a:br>
            <a:endParaRPr lang="en-GB" sz="2100" b="1" i="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71248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31" y="794908"/>
            <a:ext cx="4576131" cy="5199703"/>
          </a:xfrm>
          <a:prstGeom prst="rect">
            <a:avLst/>
          </a:prstGeom>
        </p:spPr>
      </p:pic>
      <p:pic>
        <p:nvPicPr>
          <p:cNvPr id="5" name="Picture 4"/>
          <p:cNvPicPr>
            <a:picLocks noChangeAspect="1"/>
          </p:cNvPicPr>
          <p:nvPr/>
        </p:nvPicPr>
        <p:blipFill>
          <a:blip r:embed="rId3"/>
          <a:stretch>
            <a:fillRect/>
          </a:stretch>
        </p:blipFill>
        <p:spPr>
          <a:xfrm>
            <a:off x="4750261" y="857251"/>
            <a:ext cx="4350428" cy="5132258"/>
          </a:xfrm>
          <a:prstGeom prst="rect">
            <a:avLst/>
          </a:prstGeom>
          <a:ln>
            <a:noFill/>
          </a:ln>
        </p:spPr>
      </p:pic>
      <p:sp>
        <p:nvSpPr>
          <p:cNvPr id="2" name="Rectangle 1"/>
          <p:cNvSpPr/>
          <p:nvPr/>
        </p:nvSpPr>
        <p:spPr>
          <a:xfrm>
            <a:off x="2555776" y="6089521"/>
            <a:ext cx="5418185" cy="707886"/>
          </a:xfrm>
          <a:prstGeom prst="rect">
            <a:avLst/>
          </a:prstGeom>
          <a:solidFill>
            <a:srgbClr val="FFFF00"/>
          </a:solidFill>
          <a:ln>
            <a:solidFill>
              <a:schemeClr val="accent5"/>
            </a:solidFill>
          </a:ln>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a:ln>
                  <a:noFill/>
                </a:ln>
                <a:solidFill>
                  <a:srgbClr val="0070C0"/>
                </a:solidFill>
                <a:effectLst/>
                <a:uLnTx/>
                <a:uFillTx/>
                <a:latin typeface="Century Gothic" pitchFamily="34" charset="0"/>
                <a:cs typeface="Arial"/>
              </a:rPr>
              <a:t>From now-casting</a:t>
            </a:r>
          </a:p>
          <a:p>
            <a:pPr marL="0" marR="0" lvl="0" indent="0" defTabSz="6858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a:ln>
                  <a:noFill/>
                </a:ln>
                <a:solidFill>
                  <a:srgbClr val="0070C0"/>
                </a:solidFill>
                <a:effectLst/>
                <a:uLnTx/>
                <a:uFillTx/>
                <a:latin typeface="Century Gothic" pitchFamily="34" charset="0"/>
                <a:cs typeface="Arial"/>
              </a:rPr>
              <a:t>               To climate change projection </a:t>
            </a:r>
            <a:endParaRPr kumimoji="0" lang="en-GB" sz="2000" b="0" i="0" u="none" strike="noStrike" kern="0" cap="none" spc="0" normalizeH="0" baseline="0" noProof="0" dirty="0">
              <a:ln>
                <a:noFill/>
              </a:ln>
              <a:solidFill>
                <a:sysClr val="windowText" lastClr="000000"/>
              </a:solidFill>
              <a:effectLst/>
              <a:uLnTx/>
              <a:uFillTx/>
            </a:endParaRPr>
          </a:p>
        </p:txBody>
      </p:sp>
      <p:sp>
        <p:nvSpPr>
          <p:cNvPr id="6" name="직사각형 5"/>
          <p:cNvSpPr/>
          <p:nvPr/>
        </p:nvSpPr>
        <p:spPr>
          <a:xfrm>
            <a:off x="352888" y="225928"/>
            <a:ext cx="8289450" cy="535531"/>
          </a:xfrm>
          <a:prstGeom prst="rect">
            <a:avLst/>
          </a:prstGeom>
        </p:spPr>
        <p:txBody>
          <a:bodyPr wrap="none">
            <a:sp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altLang="ko-KR" sz="3200" b="1" i="0" u="none" strike="noStrike" kern="0" cap="none" spc="0" normalizeH="0" baseline="0" noProof="0" dirty="0">
                <a:ln>
                  <a:noFill/>
                </a:ln>
                <a:solidFill>
                  <a:srgbClr val="002060"/>
                </a:solidFill>
                <a:effectLst/>
                <a:uLnTx/>
                <a:uFillTx/>
                <a:latin typeface="Century Gothic" panose="020B0502020202020204" pitchFamily="34" charset="0"/>
                <a:ea typeface="Arial Unicode MS" pitchFamily="50" charset="-127"/>
                <a:cs typeface="Arial Unicode MS" pitchFamily="50" charset="-127"/>
              </a:rPr>
              <a:t>Core Climate Services : </a:t>
            </a:r>
            <a:r>
              <a:rPr kumimoji="0" lang="en-US" altLang="ko-KR" sz="2400" b="1" i="0" u="none" strike="noStrike" kern="0" cap="none" spc="0" normalizeH="0" baseline="0" noProof="0" dirty="0">
                <a:ln>
                  <a:noFill/>
                </a:ln>
                <a:solidFill>
                  <a:srgbClr val="002060"/>
                </a:solidFill>
                <a:effectLst/>
                <a:uLnTx/>
                <a:uFillTx/>
                <a:latin typeface="Century Gothic" panose="020B0502020202020204" pitchFamily="34" charset="0"/>
                <a:ea typeface="Arial Unicode MS" pitchFamily="50" charset="-127"/>
                <a:cs typeface="Arial Unicode MS" pitchFamily="50" charset="-127"/>
              </a:rPr>
              <a:t>In-situ/RS/NWPs based</a:t>
            </a:r>
            <a:endParaRPr kumimoji="0" lang="ko-KR" altLang="en-US" sz="2400" b="1" i="0" u="none" strike="noStrike" kern="0" cap="none" spc="0" normalizeH="0" baseline="0" noProof="0" dirty="0">
              <a:ln>
                <a:noFill/>
              </a:ln>
              <a:solidFill>
                <a:srgbClr val="002060"/>
              </a:solidFill>
              <a:effectLst/>
              <a:uLnTx/>
              <a:uFillTx/>
              <a:latin typeface="Century Gothic" panose="020B0502020202020204" pitchFamily="34" charset="0"/>
              <a:ea typeface="Arial Unicode MS" pitchFamily="50" charset="-127"/>
              <a:cs typeface="Arial Unicode MS" pitchFamily="50" charset="-127"/>
            </a:endParaRPr>
          </a:p>
        </p:txBody>
      </p:sp>
    </p:spTree>
    <p:extLst>
      <p:ext uri="{BB962C8B-B14F-4D97-AF65-F5344CB8AC3E}">
        <p14:creationId xmlns:p14="http://schemas.microsoft.com/office/powerpoint/2010/main" val="296714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solidFill>
                  <a:srgbClr val="FF0000"/>
                </a:solidFill>
                <a:effectLst>
                  <a:outerShdw blurRad="38100" dist="38100" dir="2700000" algn="tl">
                    <a:srgbClr val="000000">
                      <a:alpha val="43137"/>
                    </a:srgbClr>
                  </a:outerShdw>
                </a:effectLst>
              </a:rPr>
              <a:t>2. Participation in WIS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GB" dirty="0"/>
              <a:t>How do we get </a:t>
            </a:r>
            <a:r>
              <a:rPr lang="en-GB" dirty="0" err="1"/>
              <a:t>CAgM</a:t>
            </a:r>
            <a:r>
              <a:rPr lang="en-GB" dirty="0"/>
              <a:t> experts involved in WIS </a:t>
            </a:r>
          </a:p>
          <a:p>
            <a:pPr lvl="1"/>
            <a:r>
              <a:rPr lang="en-GB" dirty="0"/>
              <a:t>Metadata profile not reflected in WIS</a:t>
            </a:r>
          </a:p>
          <a:p>
            <a:pPr lvl="1"/>
            <a:r>
              <a:rPr lang="en-GB" dirty="0"/>
              <a:t>How do </a:t>
            </a:r>
            <a:r>
              <a:rPr lang="en-GB" dirty="0" err="1"/>
              <a:t>CAgM</a:t>
            </a:r>
            <a:r>
              <a:rPr lang="en-GB" dirty="0"/>
              <a:t> apply WMO profile	</a:t>
            </a:r>
            <a:r>
              <a:rPr lang="en-GB" dirty="0" err="1"/>
              <a:t>eg</a:t>
            </a:r>
            <a:r>
              <a:rPr lang="en-GB" dirty="0"/>
              <a:t> flux data</a:t>
            </a:r>
          </a:p>
          <a:p>
            <a:pPr lvl="1"/>
            <a:r>
              <a:rPr lang="en-GB" dirty="0"/>
              <a:t>Experts not from WMO community</a:t>
            </a:r>
          </a:p>
          <a:p>
            <a:r>
              <a:rPr lang="en-GB" dirty="0"/>
              <a:t>How can WIS make it easier for </a:t>
            </a:r>
            <a:r>
              <a:rPr lang="en-GB" dirty="0" err="1"/>
              <a:t>CAgM</a:t>
            </a:r>
            <a:r>
              <a:rPr lang="en-GB" dirty="0"/>
              <a:t> to develop an operate GDPFS type services and centres</a:t>
            </a:r>
          </a:p>
          <a:p>
            <a:pPr lvl="1"/>
            <a:r>
              <a:rPr lang="en-GB" dirty="0"/>
              <a:t>Modelling, automated warnings, </a:t>
            </a:r>
            <a:r>
              <a:rPr lang="en-GB" dirty="0" err="1"/>
              <a:t>etc</a:t>
            </a:r>
            <a:endParaRPr lang="en-GB" dirty="0"/>
          </a:p>
          <a:p>
            <a:pPr lvl="1"/>
            <a:r>
              <a:rPr lang="en-GB" dirty="0"/>
              <a:t>Cloud based services</a:t>
            </a:r>
          </a:p>
          <a:p>
            <a:endParaRPr lang="en-GB" dirty="0"/>
          </a:p>
          <a:p>
            <a:pPr lvl="1"/>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7</a:t>
            </a:fld>
            <a:endParaRPr lang="en-US"/>
          </a:p>
        </p:txBody>
      </p:sp>
    </p:spTree>
    <p:extLst>
      <p:ext uri="{BB962C8B-B14F-4D97-AF65-F5344CB8AC3E}">
        <p14:creationId xmlns:p14="http://schemas.microsoft.com/office/powerpoint/2010/main" val="178242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8" name="Picture 5" descr="agmet_logo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783" y="5914688"/>
            <a:ext cx="585788" cy="33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AutoShape 6"/>
          <p:cNvSpPr>
            <a:spLocks noChangeArrowheads="1"/>
          </p:cNvSpPr>
          <p:nvPr/>
        </p:nvSpPr>
        <p:spPr bwMode="auto">
          <a:xfrm>
            <a:off x="1054100" y="401853"/>
            <a:ext cx="5748301" cy="685087"/>
          </a:xfrm>
          <a:prstGeom prst="roundRect">
            <a:avLst>
              <a:gd name="adj" fmla="val 50000"/>
            </a:avLst>
          </a:prstGeom>
          <a:gradFill rotWithShape="1">
            <a:gsLst>
              <a:gs pos="0">
                <a:srgbClr val="0066CC"/>
              </a:gs>
              <a:gs pos="100000">
                <a:srgbClr val="003468"/>
              </a:gs>
            </a:gsLst>
            <a:lin ang="5400000" scaled="1"/>
          </a:gradFill>
          <a:ln w="38100" cmpd="dbl">
            <a:solidFill>
              <a:schemeClr val="bg1"/>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ko-KR" altLang="en-US" sz="2400" b="0" i="0" u="none" strike="noStrike" kern="0" cap="none" spc="0" normalizeH="0" baseline="0" noProof="0">
              <a:ln>
                <a:noFill/>
              </a:ln>
              <a:solidFill>
                <a:schemeClr val="tx1"/>
              </a:solidFill>
              <a:effectLst/>
              <a:uLnTx/>
              <a:uFillTx/>
              <a:latin typeface="굴림" panose="020B0600000101010101" pitchFamily="50" charset="-127"/>
              <a:ea typeface="굴림" panose="020B0600000101010101" pitchFamily="50" charset="-127"/>
            </a:endParaRPr>
          </a:p>
        </p:txBody>
      </p:sp>
      <p:sp>
        <p:nvSpPr>
          <p:cNvPr id="33798" name="Text Box 7"/>
          <p:cNvSpPr txBox="1">
            <a:spLocks noChangeArrowheads="1"/>
          </p:cNvSpPr>
          <p:nvPr/>
        </p:nvSpPr>
        <p:spPr bwMode="auto">
          <a:xfrm>
            <a:off x="1600094" y="472218"/>
            <a:ext cx="510550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defTabSz="914400" eaLnBrk="1" fontAlgn="ctr" latinLnBrk="0" hangingPunct="1">
              <a:lnSpc>
                <a:spcPct val="120000"/>
              </a:lnSpc>
              <a:spcBef>
                <a:spcPts val="0"/>
              </a:spcBef>
              <a:spcAft>
                <a:spcPts val="0"/>
              </a:spcAft>
              <a:buClrTx/>
              <a:buSzTx/>
              <a:buFontTx/>
              <a:buNone/>
              <a:tabLst/>
              <a:defRPr/>
            </a:pPr>
            <a:r>
              <a:rPr kumimoji="1" lang="en-US" altLang="ko-KR" sz="2400" b="1" i="0" u="none" strike="noStrike" kern="0" cap="none" spc="0" normalizeH="0" baseline="0" noProof="0" dirty="0" err="1">
                <a:ln>
                  <a:noFill/>
                </a:ln>
                <a:solidFill>
                  <a:srgbClr val="FFFF00"/>
                </a:solidFill>
                <a:effectLst/>
                <a:uLnTx/>
                <a:uFillTx/>
                <a:latin typeface="Myriad Pro" pitchFamily="34" charset="0"/>
                <a:ea typeface="HY헤드라인M" panose="02030600000101010101" pitchFamily="18" charset="-127"/>
              </a:rPr>
              <a:t>CAgM</a:t>
            </a:r>
            <a:r>
              <a:rPr kumimoji="1" lang="en-US" altLang="ko-KR" sz="2400" b="1" i="0" u="none" strike="noStrike" kern="0" cap="none" spc="0" normalizeH="0" baseline="0" noProof="0" dirty="0">
                <a:ln>
                  <a:noFill/>
                </a:ln>
                <a:solidFill>
                  <a:srgbClr val="FFFF00"/>
                </a:solidFill>
                <a:effectLst/>
                <a:uLnTx/>
                <a:uFillTx/>
                <a:latin typeface="Myriad Pro" pitchFamily="34" charset="0"/>
                <a:ea typeface="HY헤드라인M" panose="02030600000101010101" pitchFamily="18" charset="-127"/>
              </a:rPr>
              <a:t> </a:t>
            </a:r>
            <a:r>
              <a:rPr kumimoji="1" lang="en-US" altLang="ko-KR" sz="2400" b="1" i="0" u="none" strike="noStrike" kern="0" cap="none" spc="0" normalizeH="0" baseline="0" noProof="0" dirty="0" err="1">
                <a:ln>
                  <a:noFill/>
                </a:ln>
                <a:solidFill>
                  <a:srgbClr val="FFFF00"/>
                </a:solidFill>
                <a:effectLst/>
                <a:uLnTx/>
                <a:uFillTx/>
                <a:latin typeface="Myriad Pro" pitchFamily="34" charset="0"/>
                <a:ea typeface="HY헤드라인M" panose="02030600000101010101" pitchFamily="18" charset="-127"/>
              </a:rPr>
              <a:t>MetaData</a:t>
            </a:r>
            <a:r>
              <a:rPr kumimoji="1" lang="en-US" altLang="ko-KR" sz="2400" b="1" i="0" u="none" strike="noStrike" kern="0" cap="none" spc="0" normalizeH="0" baseline="0" noProof="0" dirty="0">
                <a:ln>
                  <a:noFill/>
                </a:ln>
                <a:solidFill>
                  <a:srgbClr val="FFFF00"/>
                </a:solidFill>
                <a:effectLst/>
                <a:uLnTx/>
                <a:uFillTx/>
                <a:latin typeface="Myriad Pro" pitchFamily="34" charset="0"/>
                <a:ea typeface="HY헤드라인M" panose="02030600000101010101" pitchFamily="18" charset="-127"/>
              </a:rPr>
              <a:t> Management</a:t>
            </a:r>
          </a:p>
        </p:txBody>
      </p:sp>
      <p:pic>
        <p:nvPicPr>
          <p:cNvPr id="3380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93" y="1352218"/>
            <a:ext cx="4320646" cy="422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545" y="1352218"/>
            <a:ext cx="3961570" cy="422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16"/>
          <p:cNvSpPr>
            <a:spLocks noChangeArrowheads="1"/>
          </p:cNvSpPr>
          <p:nvPr/>
        </p:nvSpPr>
        <p:spPr bwMode="auto">
          <a:xfrm>
            <a:off x="369336" y="5606844"/>
            <a:ext cx="4911922"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ko-KR" sz="1477" b="1" i="0" u="none" strike="noStrike" kern="0" cap="none" spc="0" normalizeH="0" baseline="0" noProof="0">
                <a:ln>
                  <a:noFill/>
                </a:ln>
                <a:solidFill>
                  <a:schemeClr val="tx1"/>
                </a:solidFill>
                <a:effectLst/>
                <a:uLnTx/>
                <a:uFillTx/>
                <a:latin typeface="Myriad Pro" pitchFamily="34" charset="0"/>
                <a:ea typeface="굴림" panose="020B0600000101010101" pitchFamily="50" charset="-127"/>
              </a:rPr>
              <a:t>Prototypes of Extended WMO Metadata Core Profile</a:t>
            </a:r>
            <a:r>
              <a:rPr kumimoji="1" lang="en-US" altLang="ko-KR" sz="1477" b="1" i="0" u="none" strike="noStrike" kern="0" cap="none" spc="0" normalizeH="0" baseline="0" noProof="0">
                <a:ln>
                  <a:noFill/>
                </a:ln>
                <a:solidFill>
                  <a:schemeClr val="tx1"/>
                </a:solidFill>
                <a:effectLst/>
                <a:uLnTx/>
                <a:uFillTx/>
                <a:latin typeface="Verdana" panose="020B0604030504040204" pitchFamily="34" charset="0"/>
                <a:ea typeface="굴림" panose="020B0600000101010101" pitchFamily="50" charset="-127"/>
              </a:rPr>
              <a:t> </a:t>
            </a:r>
          </a:p>
        </p:txBody>
      </p:sp>
      <p:sp>
        <p:nvSpPr>
          <p:cNvPr id="33803" name="Rectangle 17"/>
          <p:cNvSpPr>
            <a:spLocks noChangeArrowheads="1"/>
          </p:cNvSpPr>
          <p:nvPr/>
        </p:nvSpPr>
        <p:spPr bwMode="auto">
          <a:xfrm>
            <a:off x="6483901" y="5595119"/>
            <a:ext cx="1143262"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ko-KR" sz="1477" b="1" i="0" u="none" strike="noStrike" kern="0" cap="none" spc="0" normalizeH="0" baseline="0" noProof="0">
                <a:ln>
                  <a:noFill/>
                </a:ln>
                <a:solidFill>
                  <a:schemeClr val="tx1"/>
                </a:solidFill>
                <a:effectLst/>
                <a:uLnTx/>
                <a:uFillTx/>
                <a:latin typeface="Myriad Pro" pitchFamily="34" charset="0"/>
                <a:ea typeface="휴먼엑스포" panose="02030504000101010101" pitchFamily="18" charset="-127"/>
              </a:rPr>
              <a:t>Keywords </a:t>
            </a:r>
          </a:p>
        </p:txBody>
      </p:sp>
    </p:spTree>
    <p:extLst>
      <p:ext uri="{BB962C8B-B14F-4D97-AF65-F5344CB8AC3E}">
        <p14:creationId xmlns:p14="http://schemas.microsoft.com/office/powerpoint/2010/main" val="165866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슬라이드 번호 개체 틀 3"/>
          <p:cNvSpPr>
            <a:spLocks noGrp="1"/>
          </p:cNvSpPr>
          <p:nvPr>
            <p:ph type="sldNum" sz="quarter" idx="12"/>
          </p:nvPr>
        </p:nvSpPr>
        <p:spPr bwMode="auto">
          <a:xfrm>
            <a:off x="457200" y="6248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28656116-180E-4DEB-948A-59A7385DF078}" type="slidenum">
              <a:rPr kumimoji="0" lang="en-GB" altLang="en-GB" sz="1800" b="0" i="0" u="none" strike="noStrike" kern="0" cap="none" spc="0" normalizeH="0" baseline="0" noProof="0" smtClean="0">
                <a:ln>
                  <a:noFill/>
                </a:ln>
                <a:solidFill>
                  <a:schemeClr val="tx1"/>
                </a:solidFill>
                <a:effectLst/>
                <a:uLnTx/>
                <a:uFillTx/>
                <a:latin typeface="굴림" panose="020B0600000101010101" pitchFamily="50" charset="-127"/>
                <a:ea typeface="굴림" panose="020B0600000101010101" pitchFamily="50" charset="-127"/>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en-GB" altLang="en-GB" sz="1800" b="0" i="0" u="none" strike="noStrike" kern="0" cap="none" spc="0" normalizeH="0" baseline="0" noProof="0">
              <a:ln>
                <a:noFill/>
              </a:ln>
              <a:solidFill>
                <a:schemeClr val="tx1"/>
              </a:solidFill>
              <a:effectLst/>
              <a:uLnTx/>
              <a:uFillTx/>
              <a:latin typeface="굴림" panose="020B0600000101010101" pitchFamily="50" charset="-127"/>
              <a:ea typeface="굴림" panose="020B0600000101010101" pitchFamily="50" charset="-127"/>
            </a:endParaRPr>
          </a:p>
        </p:txBody>
      </p:sp>
      <p:sp>
        <p:nvSpPr>
          <p:cNvPr id="18435" name="바닥글 개체 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eorgia" panose="02040502050405020303" pitchFamily="18" charset="0"/>
                <a:ea typeface="굴림" panose="020B0600000101010101" pitchFamily="50" charset="-127"/>
              </a:defRPr>
            </a:lvl1pPr>
            <a:lvl2pPr marL="742950" indent="-285750" eaLnBrk="0" hangingPunct="0">
              <a:defRPr kumimoji="1">
                <a:solidFill>
                  <a:schemeClr val="tx1"/>
                </a:solidFill>
                <a:latin typeface="Georgia" panose="02040502050405020303" pitchFamily="18" charset="0"/>
                <a:ea typeface="굴림" panose="020B0600000101010101" pitchFamily="50" charset="-127"/>
              </a:defRPr>
            </a:lvl2pPr>
            <a:lvl3pPr marL="1143000" indent="-228600" eaLnBrk="0" hangingPunct="0">
              <a:defRPr kumimoji="1">
                <a:solidFill>
                  <a:schemeClr val="tx1"/>
                </a:solidFill>
                <a:latin typeface="Georgia" panose="02040502050405020303" pitchFamily="18" charset="0"/>
                <a:ea typeface="굴림" panose="020B0600000101010101" pitchFamily="50" charset="-127"/>
              </a:defRPr>
            </a:lvl3pPr>
            <a:lvl4pPr marL="1600200" indent="-228600" eaLnBrk="0" hangingPunct="0">
              <a:defRPr kumimoji="1">
                <a:solidFill>
                  <a:schemeClr val="tx1"/>
                </a:solidFill>
                <a:latin typeface="Georgia" panose="02040502050405020303" pitchFamily="18" charset="0"/>
                <a:ea typeface="굴림" panose="020B0600000101010101" pitchFamily="50" charset="-127"/>
              </a:defRPr>
            </a:lvl4pPr>
            <a:lvl5pPr marL="2057400" indent="-228600" eaLnBrk="0" hangingPunct="0">
              <a:defRPr kumimoji="1">
                <a:solidFill>
                  <a:schemeClr val="tx1"/>
                </a:solidFill>
                <a:latin typeface="Georgia" panose="02040502050405020303" pitchFamily="18" charset="0"/>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Georgia" panose="02040502050405020303" pitchFamily="18" charset="0"/>
                <a:ea typeface="굴림" panose="020B0600000101010101" pitchFamily="50" charset="-127"/>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GB" sz="1800" b="0" i="0" u="none" strike="noStrike" kern="0" cap="none" spc="0" normalizeH="0" baseline="0" noProof="0">
                <a:ln>
                  <a:noFill/>
                </a:ln>
                <a:solidFill>
                  <a:schemeClr val="tx1"/>
                </a:solidFill>
                <a:effectLst/>
                <a:uLnTx/>
                <a:uFillTx/>
                <a:latin typeface="굴림" panose="020B0600000101010101" pitchFamily="50" charset="-127"/>
                <a:ea typeface="굴림" panose="020B0600000101010101" pitchFamily="50" charset="-127"/>
              </a:rPr>
              <a:t>World Meteorological Organization</a:t>
            </a:r>
          </a:p>
        </p:txBody>
      </p:sp>
      <p:graphicFrame>
        <p:nvGraphicFramePr>
          <p:cNvPr id="18436" name="Object 31"/>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52" name="비트맵 이미지" r:id="rId4" imgW="7306695" imgH="7287642" progId="Paint.Picture">
                  <p:embed/>
                </p:oleObj>
              </mc:Choice>
              <mc:Fallback>
                <p:oleObj name="비트맵 이미지" r:id="rId4" imgW="7306695" imgH="7287642" progId="Paint.Picture">
                  <p:embed/>
                  <p:pic>
                    <p:nvPicPr>
                      <p:cNvPr id="18436" name="Object 31"/>
                      <p:cNvPicPr>
                        <a:picLocks noChangeAspect="1" noChangeArrowheads="1"/>
                      </p:cNvPicPr>
                      <p:nvPr/>
                    </p:nvPicPr>
                    <p:blipFill>
                      <a:blip r:embed="rId5">
                        <a:extLst>
                          <a:ext uri="{28A0092B-C50C-407E-A947-70E740481C1C}">
                            <a14:useLocalDpi xmlns:a14="http://schemas.microsoft.com/office/drawing/2010/main" val="0"/>
                          </a:ext>
                        </a:extLst>
                      </a:blip>
                      <a:srcRect b="1643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Rectangle 2"/>
          <p:cNvSpPr>
            <a:spLocks noGrp="1" noChangeArrowheads="1"/>
          </p:cNvSpPr>
          <p:nvPr>
            <p:ph type="title"/>
          </p:nvPr>
        </p:nvSpPr>
        <p:spPr>
          <a:xfrm>
            <a:off x="1403350" y="476250"/>
            <a:ext cx="6280150" cy="393700"/>
          </a:xfrm>
        </p:spPr>
        <p:txBody>
          <a:bodyPr>
            <a:normAutofit fontScale="90000"/>
          </a:bodyPr>
          <a:lstStyle/>
          <a:p>
            <a:pPr>
              <a:defRPr/>
            </a:pPr>
            <a:r>
              <a:rPr lang="en-US" altLang="ja-JP" sz="2500" b="1">
                <a:solidFill>
                  <a:schemeClr val="bg1"/>
                </a:solidFill>
                <a:latin typeface="Century Gothic" pitchFamily="34" charset="0"/>
              </a:rPr>
              <a:t>WAMIS Search (GeoNetwork) </a:t>
            </a:r>
            <a:endParaRPr lang="en-US" altLang="ko-KR" sz="2500" b="1">
              <a:solidFill>
                <a:schemeClr val="bg1"/>
              </a:solidFill>
              <a:latin typeface="Century Gothic" pitchFamily="34" charset="0"/>
            </a:endParaRPr>
          </a:p>
        </p:txBody>
      </p:sp>
    </p:spTree>
    <p:extLst>
      <p:ext uri="{BB962C8B-B14F-4D97-AF65-F5344CB8AC3E}">
        <p14:creationId xmlns:p14="http://schemas.microsoft.com/office/powerpoint/2010/main" val="603170996"/>
      </p:ext>
    </p:extLst>
  </p:cSld>
  <p:clrMapOvr>
    <a:masterClrMapping/>
  </p:clrMapOvr>
  <p:transition/>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프로젝트 상태 보고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Arial"/>
      </a:majorFont>
      <a:minorFont>
        <a:latin typeface="Time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1" i="0" u="none" strike="noStrike" cap="none" normalizeH="0" baseline="0" smtClean="0">
            <a:ln>
              <a:noFill/>
            </a:ln>
            <a:solidFill>
              <a:schemeClr val="bg1"/>
            </a:solidFill>
            <a:effectLst/>
            <a:latin typeface="Times New Roman" pitchFamily="18" charset="0"/>
            <a:ea typeface="ＭＳ Ｐゴシック"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1" i="0" u="none" strike="noStrike" cap="none" normalizeH="0" baseline="0" smtClean="0">
            <a:ln>
              <a:noFill/>
            </a:ln>
            <a:solidFill>
              <a:schemeClr val="bg1"/>
            </a:solidFill>
            <a:effectLst/>
            <a:latin typeface="Times New Roman" pitchFamily="18" charset="0"/>
            <a:ea typeface="ＭＳ Ｐゴシック"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3" ma:contentTypeDescription="Create a new document." ma:contentTypeScope="" ma:versionID="e78154a7b4a8d5f2d29b1d37b087c6e1">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6e931cfba8e3600c2e05a90aeb23a81e"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4BC1A2-7062-4ADD-9F81-C82AA2D080AB}"/>
</file>

<file path=customXml/itemProps2.xml><?xml version="1.0" encoding="utf-8"?>
<ds:datastoreItem xmlns:ds="http://schemas.openxmlformats.org/officeDocument/2006/customXml" ds:itemID="{3BE3C5F5-A935-4A44-99AC-C1490A4460BB}"/>
</file>

<file path=customXml/itemProps3.xml><?xml version="1.0" encoding="utf-8"?>
<ds:datastoreItem xmlns:ds="http://schemas.openxmlformats.org/officeDocument/2006/customXml" ds:itemID="{AA4C1AA2-02BA-4045-9F14-DE235883B204}"/>
</file>

<file path=docProps/app.xml><?xml version="1.0" encoding="utf-8"?>
<Properties xmlns="http://schemas.openxmlformats.org/officeDocument/2006/extended-properties" xmlns:vt="http://schemas.openxmlformats.org/officeDocument/2006/docPropsVTypes">
  <Template>WMO_WHITE_Powerpoint_en_fr</Template>
  <TotalTime>118</TotalTime>
  <Words>1511</Words>
  <Application>Microsoft Office PowerPoint</Application>
  <PresentationFormat>화면 슬라이드 쇼(4:3)</PresentationFormat>
  <Paragraphs>428</Paragraphs>
  <Slides>33</Slides>
  <Notes>5</Notes>
  <HiddenSlides>0</HiddenSlides>
  <MMClips>0</MMClips>
  <ScaleCrop>false</ScaleCrop>
  <HeadingPairs>
    <vt:vector size="8" baseType="variant">
      <vt:variant>
        <vt:lpstr>사용한 글꼴</vt:lpstr>
      </vt:variant>
      <vt:variant>
        <vt:i4>31</vt:i4>
      </vt:variant>
      <vt:variant>
        <vt:lpstr>테마</vt:lpstr>
      </vt:variant>
      <vt:variant>
        <vt:i4>7</vt:i4>
      </vt:variant>
      <vt:variant>
        <vt:lpstr>포함된 OLE 서버</vt:lpstr>
      </vt:variant>
      <vt:variant>
        <vt:i4>2</vt:i4>
      </vt:variant>
      <vt:variant>
        <vt:lpstr>슬라이드 제목</vt:lpstr>
      </vt:variant>
      <vt:variant>
        <vt:i4>33</vt:i4>
      </vt:variant>
    </vt:vector>
  </HeadingPairs>
  <TitlesOfParts>
    <vt:vector size="73" baseType="lpstr">
      <vt:lpstr>Arial Unicode MS</vt:lpstr>
      <vt:lpstr>等线</vt:lpstr>
      <vt:lpstr>HY견명조</vt:lpstr>
      <vt:lpstr>HY백송B</vt:lpstr>
      <vt:lpstr>HY울릉도M</vt:lpstr>
      <vt:lpstr>HY헤드라인M</vt:lpstr>
      <vt:lpstr>MS Mincho</vt:lpstr>
      <vt:lpstr>ＭＳ Ｐゴシック</vt:lpstr>
      <vt:lpstr>MS PMincho</vt:lpstr>
      <vt:lpstr>Myriad Pro</vt:lpstr>
      <vt:lpstr>宋体</vt:lpstr>
      <vt:lpstr>宋体</vt:lpstr>
      <vt:lpstr>굴림</vt:lpstr>
      <vt:lpstr>굵은굴림체</vt:lpstr>
      <vt:lpstr>돋움</vt:lpstr>
      <vt:lpstr>맑은 고딕</vt:lpstr>
      <vt:lpstr>바탕</vt:lpstr>
      <vt:lpstr>-윤명조130</vt:lpstr>
      <vt:lpstr>휴먼엑스포</vt:lpstr>
      <vt:lpstr>Arial</vt:lpstr>
      <vt:lpstr>Calibri</vt:lpstr>
      <vt:lpstr>Century Gothic</vt:lpstr>
      <vt:lpstr>Courier New</vt:lpstr>
      <vt:lpstr>Georgia</vt:lpstr>
      <vt:lpstr>Gill Sans MT</vt:lpstr>
      <vt:lpstr>Lucida Sans Unicode</vt:lpstr>
      <vt:lpstr>Tahoma</vt:lpstr>
      <vt:lpstr>Times</vt:lpstr>
      <vt:lpstr>Times New Roman</vt:lpstr>
      <vt:lpstr>Verdana</vt:lpstr>
      <vt:lpstr>Wingdings</vt:lpstr>
      <vt:lpstr>WMO_WHITE_Powerpoint_en_fr</vt:lpstr>
      <vt:lpstr>WMO_BLUE_Powerpoint_en_fr</vt:lpstr>
      <vt:lpstr>프로젝트 상태 보고서</vt:lpstr>
      <vt:lpstr>1_Office 테마</vt:lpstr>
      <vt:lpstr>Default Design</vt:lpstr>
      <vt:lpstr>Blank Presentation</vt:lpstr>
      <vt:lpstr>1_Default Design</vt:lpstr>
      <vt:lpstr>비트맵 이미지</vt:lpstr>
      <vt:lpstr>Document</vt:lpstr>
      <vt:lpstr>PowerPoint 프레젠테이션</vt:lpstr>
      <vt:lpstr>PowerPoint 프레젠테이션</vt:lpstr>
      <vt:lpstr>1. WIS Governance</vt:lpstr>
      <vt:lpstr>Current/Potential services via CAgM</vt:lpstr>
      <vt:lpstr>CAgM/GIAM with GFCS Global Initiatives in AgroMeteorology </vt:lpstr>
      <vt:lpstr>PowerPoint 프레젠테이션</vt:lpstr>
      <vt:lpstr>2. Participation in WIS</vt:lpstr>
      <vt:lpstr>PowerPoint 프레젠테이션</vt:lpstr>
      <vt:lpstr>WAMIS Search (GeoNetwork) </vt:lpstr>
      <vt:lpstr>PowerPoint 프레젠테이션</vt:lpstr>
      <vt:lpstr>PowerPoint 프레젠테이션</vt:lpstr>
      <vt:lpstr>3. Future WIS services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GRIAM : NUIST-CAgM-GEO Global Research Institute of Applied Meteorology</vt:lpstr>
      <vt:lpstr>Backgrounds of GAMEOS as Novel GDPFS Centres</vt:lpstr>
      <vt:lpstr>Functions of GAMEOS(1)</vt:lpstr>
      <vt:lpstr>PowerPoint 프레젠테이션</vt:lpstr>
      <vt:lpstr>4. WIS Strategy</vt:lpstr>
      <vt:lpstr>WMO Structural Schematics  with partnerships from CAgM Perspective</vt:lpstr>
      <vt:lpstr>5. Recommended Text for Report</vt:lpstr>
      <vt:lpstr>Discussion Materials on WAMIS II</vt:lpstr>
      <vt:lpstr>Draft Recommendations (1/3)</vt:lpstr>
      <vt:lpstr>Draft Recommendations (2/3)</vt:lpstr>
      <vt:lpstr>Draft Recommendations (3/3)</vt:lpstr>
      <vt:lpstr>PowerPoint 프레젠테이션</vt:lpstr>
      <vt:lpstr>PowerPoint 프레젠테이션</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Thomas</dc:creator>
  <cp:lastModifiedBy>Byong-Lyol LEE</cp:lastModifiedBy>
  <cp:revision>35</cp:revision>
  <dcterms:created xsi:type="dcterms:W3CDTF">2016-08-17T13:13:24Z</dcterms:created>
  <dcterms:modified xsi:type="dcterms:W3CDTF">2016-09-12T08:16:35Z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