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rawing2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colors2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44618-113B-44C6-939C-F4B5AAF61047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</dgm:pt>
    <dgm:pt modelId="{ACC7CC39-12A5-4C90-89BD-B9D1FACB18C5}">
      <dgm:prSet phldrT="[Text]" custT="1"/>
      <dgm:spPr/>
      <dgm:t>
        <a:bodyPr/>
        <a:lstStyle/>
        <a:p>
          <a:r>
            <a:rPr lang="en-US" sz="2000" baseline="0" dirty="0" smtClean="0"/>
            <a:t>APR 2016</a:t>
          </a:r>
          <a:endParaRPr lang="en-US" sz="2000" baseline="0" dirty="0"/>
        </a:p>
      </dgm:t>
    </dgm:pt>
    <dgm:pt modelId="{95A38B45-23AD-4C0B-BC22-976968A700FD}" type="parTrans" cxnId="{01F43ABC-CB74-4EC1-8568-DDB8A4CF14CD}">
      <dgm:prSet/>
      <dgm:spPr/>
      <dgm:t>
        <a:bodyPr/>
        <a:lstStyle/>
        <a:p>
          <a:endParaRPr lang="en-US"/>
        </a:p>
      </dgm:t>
    </dgm:pt>
    <dgm:pt modelId="{427023B9-B2A7-4A24-A1D2-87F59E81ED46}" type="sibTrans" cxnId="{01F43ABC-CB74-4EC1-8568-DDB8A4CF14CD}">
      <dgm:prSet/>
      <dgm:spPr/>
      <dgm:t>
        <a:bodyPr/>
        <a:lstStyle/>
        <a:p>
          <a:endParaRPr lang="en-US"/>
        </a:p>
      </dgm:t>
    </dgm:pt>
    <dgm:pt modelId="{5F345FE8-A89E-4F40-9658-2C547C550AA5}">
      <dgm:prSet phldrT="[Text]"/>
      <dgm:spPr/>
      <dgm:t>
        <a:bodyPr/>
        <a:lstStyle/>
        <a:p>
          <a:r>
            <a:rPr lang="en-US" dirty="0" smtClean="0"/>
            <a:t>TELECONS</a:t>
          </a:r>
          <a:endParaRPr lang="en-US" dirty="0"/>
        </a:p>
      </dgm:t>
    </dgm:pt>
    <dgm:pt modelId="{42EE450B-6CFA-414D-B8F0-BE1215B60BA7}" type="parTrans" cxnId="{B5E3229E-CEB4-4F0D-A5EA-0321A8135E8D}">
      <dgm:prSet/>
      <dgm:spPr/>
      <dgm:t>
        <a:bodyPr/>
        <a:lstStyle/>
        <a:p>
          <a:endParaRPr lang="en-US"/>
        </a:p>
      </dgm:t>
    </dgm:pt>
    <dgm:pt modelId="{1B7DA540-580E-4FFB-8430-84CDD043280F}" type="sibTrans" cxnId="{B5E3229E-CEB4-4F0D-A5EA-0321A8135E8D}">
      <dgm:prSet/>
      <dgm:spPr/>
      <dgm:t>
        <a:bodyPr/>
        <a:lstStyle/>
        <a:p>
          <a:endParaRPr lang="en-US"/>
        </a:p>
      </dgm:t>
    </dgm:pt>
    <dgm:pt modelId="{669CC402-5578-4748-A892-CCBD50A61276}">
      <dgm:prSet phldrT="[Text]" custT="1"/>
      <dgm:spPr/>
      <dgm:t>
        <a:bodyPr/>
        <a:lstStyle/>
        <a:p>
          <a:r>
            <a:rPr lang="en-US" sz="2000" dirty="0" smtClean="0"/>
            <a:t>JCOMM V OCT 2017</a:t>
          </a:r>
          <a:endParaRPr lang="en-US" sz="2000" dirty="0"/>
        </a:p>
      </dgm:t>
    </dgm:pt>
    <dgm:pt modelId="{2653D563-8CFD-4B84-A553-7C1726D1A350}" type="parTrans" cxnId="{7EC38782-5F16-48C9-BBC4-8F25A915744A}">
      <dgm:prSet/>
      <dgm:spPr/>
      <dgm:t>
        <a:bodyPr/>
        <a:lstStyle/>
        <a:p>
          <a:endParaRPr lang="en-US"/>
        </a:p>
      </dgm:t>
    </dgm:pt>
    <dgm:pt modelId="{881A7CE5-F530-4FC8-B41F-ADA615BB30D3}" type="sibTrans" cxnId="{7EC38782-5F16-48C9-BBC4-8F25A915744A}">
      <dgm:prSet/>
      <dgm:spPr/>
      <dgm:t>
        <a:bodyPr/>
        <a:lstStyle/>
        <a:p>
          <a:endParaRPr lang="en-US"/>
        </a:p>
      </dgm:t>
    </dgm:pt>
    <dgm:pt modelId="{AB1EF8BE-C46E-44BD-8EB3-1C4AD98BF772}" type="pres">
      <dgm:prSet presAssocID="{94A44618-113B-44C6-939C-F4B5AAF61047}" presName="arrowDiagram" presStyleCnt="0">
        <dgm:presLayoutVars>
          <dgm:chMax val="5"/>
          <dgm:dir/>
          <dgm:resizeHandles val="exact"/>
        </dgm:presLayoutVars>
      </dgm:prSet>
      <dgm:spPr/>
    </dgm:pt>
    <dgm:pt modelId="{C0602386-B539-4405-921E-603F9BB23131}" type="pres">
      <dgm:prSet presAssocID="{94A44618-113B-44C6-939C-F4B5AAF61047}" presName="arrow" presStyleLbl="bgShp" presStyleIdx="0" presStyleCnt="1"/>
      <dgm:spPr/>
    </dgm:pt>
    <dgm:pt modelId="{84BBDDC1-46DE-4BB1-817A-2D0178BAE65D}" type="pres">
      <dgm:prSet presAssocID="{94A44618-113B-44C6-939C-F4B5AAF61047}" presName="arrowDiagram3" presStyleCnt="0"/>
      <dgm:spPr/>
    </dgm:pt>
    <dgm:pt modelId="{77EAF148-1FAE-4E52-AABF-2B2313948342}" type="pres">
      <dgm:prSet presAssocID="{ACC7CC39-12A5-4C90-89BD-B9D1FACB18C5}" presName="bullet3a" presStyleLbl="node1" presStyleIdx="0" presStyleCnt="3"/>
      <dgm:spPr/>
    </dgm:pt>
    <dgm:pt modelId="{E0B032F0-D359-4797-A952-61DAA212A975}" type="pres">
      <dgm:prSet presAssocID="{ACC7CC39-12A5-4C90-89BD-B9D1FACB18C5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7EDDE-9E18-4ADF-AD0A-1730C31465C8}" type="pres">
      <dgm:prSet presAssocID="{5F345FE8-A89E-4F40-9658-2C547C550AA5}" presName="bullet3b" presStyleLbl="node1" presStyleIdx="1" presStyleCnt="3"/>
      <dgm:spPr/>
    </dgm:pt>
    <dgm:pt modelId="{0A571766-8A6F-4FEA-A011-C1DFF6BD79F9}" type="pres">
      <dgm:prSet presAssocID="{5F345FE8-A89E-4F40-9658-2C547C550AA5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5EAE-04D5-4410-BA77-D1165760511E}" type="pres">
      <dgm:prSet presAssocID="{669CC402-5578-4748-A892-CCBD50A61276}" presName="bullet3c" presStyleLbl="node1" presStyleIdx="2" presStyleCnt="3"/>
      <dgm:spPr/>
    </dgm:pt>
    <dgm:pt modelId="{12436145-5D8D-465F-8EC3-0B800A9E26F0}" type="pres">
      <dgm:prSet presAssocID="{669CC402-5578-4748-A892-CCBD50A61276}" presName="textBox3c" presStyleLbl="revTx" presStyleIdx="2" presStyleCnt="3" custScaleX="203256" custScaleY="20131" custLinFactNeighborX="62491" custLinFactNeighborY="-30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E3229E-CEB4-4F0D-A5EA-0321A8135E8D}" srcId="{94A44618-113B-44C6-939C-F4B5AAF61047}" destId="{5F345FE8-A89E-4F40-9658-2C547C550AA5}" srcOrd="1" destOrd="0" parTransId="{42EE450B-6CFA-414D-B8F0-BE1215B60BA7}" sibTransId="{1B7DA540-580E-4FFB-8430-84CDD043280F}"/>
    <dgm:cxn modelId="{A669A584-08F9-4EA2-AA04-175608C07CCC}" type="presOf" srcId="{669CC402-5578-4748-A892-CCBD50A61276}" destId="{12436145-5D8D-465F-8EC3-0B800A9E26F0}" srcOrd="0" destOrd="0" presId="urn:microsoft.com/office/officeart/2005/8/layout/arrow2"/>
    <dgm:cxn modelId="{7EC38782-5F16-48C9-BBC4-8F25A915744A}" srcId="{94A44618-113B-44C6-939C-F4B5AAF61047}" destId="{669CC402-5578-4748-A892-CCBD50A61276}" srcOrd="2" destOrd="0" parTransId="{2653D563-8CFD-4B84-A553-7C1726D1A350}" sibTransId="{881A7CE5-F530-4FC8-B41F-ADA615BB30D3}"/>
    <dgm:cxn modelId="{01F43ABC-CB74-4EC1-8568-DDB8A4CF14CD}" srcId="{94A44618-113B-44C6-939C-F4B5AAF61047}" destId="{ACC7CC39-12A5-4C90-89BD-B9D1FACB18C5}" srcOrd="0" destOrd="0" parTransId="{95A38B45-23AD-4C0B-BC22-976968A700FD}" sibTransId="{427023B9-B2A7-4A24-A1D2-87F59E81ED46}"/>
    <dgm:cxn modelId="{6C9DB1F4-D891-4207-80C2-F23B84C8CA3B}" type="presOf" srcId="{ACC7CC39-12A5-4C90-89BD-B9D1FACB18C5}" destId="{E0B032F0-D359-4797-A952-61DAA212A975}" srcOrd="0" destOrd="0" presId="urn:microsoft.com/office/officeart/2005/8/layout/arrow2"/>
    <dgm:cxn modelId="{46E333FB-E674-428C-B5F8-988D6940AC98}" type="presOf" srcId="{5F345FE8-A89E-4F40-9658-2C547C550AA5}" destId="{0A571766-8A6F-4FEA-A011-C1DFF6BD79F9}" srcOrd="0" destOrd="0" presId="urn:microsoft.com/office/officeart/2005/8/layout/arrow2"/>
    <dgm:cxn modelId="{E9AB64CB-F1C4-415A-86B0-079F83C8F088}" type="presOf" srcId="{94A44618-113B-44C6-939C-F4B5AAF61047}" destId="{AB1EF8BE-C46E-44BD-8EB3-1C4AD98BF772}" srcOrd="0" destOrd="0" presId="urn:microsoft.com/office/officeart/2005/8/layout/arrow2"/>
    <dgm:cxn modelId="{9F00A933-2DCE-4385-9367-4547997FFC13}" type="presParOf" srcId="{AB1EF8BE-C46E-44BD-8EB3-1C4AD98BF772}" destId="{C0602386-B539-4405-921E-603F9BB23131}" srcOrd="0" destOrd="0" presId="urn:microsoft.com/office/officeart/2005/8/layout/arrow2"/>
    <dgm:cxn modelId="{9B79FC36-BCBD-4A46-94AD-C9A39EF3A928}" type="presParOf" srcId="{AB1EF8BE-C46E-44BD-8EB3-1C4AD98BF772}" destId="{84BBDDC1-46DE-4BB1-817A-2D0178BAE65D}" srcOrd="1" destOrd="0" presId="urn:microsoft.com/office/officeart/2005/8/layout/arrow2"/>
    <dgm:cxn modelId="{5B86AE93-46E7-48A9-BF14-E8A79AA60FE5}" type="presParOf" srcId="{84BBDDC1-46DE-4BB1-817A-2D0178BAE65D}" destId="{77EAF148-1FAE-4E52-AABF-2B2313948342}" srcOrd="0" destOrd="0" presId="urn:microsoft.com/office/officeart/2005/8/layout/arrow2"/>
    <dgm:cxn modelId="{80AD20AE-487F-43AC-9542-03D95BFF572B}" type="presParOf" srcId="{84BBDDC1-46DE-4BB1-817A-2D0178BAE65D}" destId="{E0B032F0-D359-4797-A952-61DAA212A975}" srcOrd="1" destOrd="0" presId="urn:microsoft.com/office/officeart/2005/8/layout/arrow2"/>
    <dgm:cxn modelId="{C6AFEBF6-7E0E-4286-89B3-9AD109CBD02E}" type="presParOf" srcId="{84BBDDC1-46DE-4BB1-817A-2D0178BAE65D}" destId="{FA27EDDE-9E18-4ADF-AD0A-1730C31465C8}" srcOrd="2" destOrd="0" presId="urn:microsoft.com/office/officeart/2005/8/layout/arrow2"/>
    <dgm:cxn modelId="{1813D0D0-4EF8-4F33-ADBF-9621A634CDCD}" type="presParOf" srcId="{84BBDDC1-46DE-4BB1-817A-2D0178BAE65D}" destId="{0A571766-8A6F-4FEA-A011-C1DFF6BD79F9}" srcOrd="3" destOrd="0" presId="urn:microsoft.com/office/officeart/2005/8/layout/arrow2"/>
    <dgm:cxn modelId="{6F4EBD23-2813-449A-BDC6-87B9B9AC920C}" type="presParOf" srcId="{84BBDDC1-46DE-4BB1-817A-2D0178BAE65D}" destId="{FC7D5EAE-04D5-4410-BA77-D1165760511E}" srcOrd="4" destOrd="0" presId="urn:microsoft.com/office/officeart/2005/8/layout/arrow2"/>
    <dgm:cxn modelId="{FB165DAE-5903-4EC2-AD17-F3BE5E7F18F8}" type="presParOf" srcId="{84BBDDC1-46DE-4BB1-817A-2D0178BAE65D}" destId="{12436145-5D8D-465F-8EC3-0B800A9E26F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131085-ADBC-442E-8C45-DA4296B0E704}" type="doc">
      <dgm:prSet loTypeId="urn:microsoft.com/office/officeart/2005/8/layout/equation2" loCatId="process" qsTypeId="urn:microsoft.com/office/officeart/2005/8/quickstyle/simple1" qsCatId="simple" csTypeId="urn:microsoft.com/office/officeart/2005/8/colors/colorful3" csCatId="colorful" phldr="1"/>
      <dgm:spPr/>
    </dgm:pt>
    <dgm:pt modelId="{499BB959-43D5-4FDA-A011-5FFB0C731972}">
      <dgm:prSet phldrT="[Text]"/>
      <dgm:spPr/>
      <dgm:t>
        <a:bodyPr/>
        <a:lstStyle/>
        <a:p>
          <a:r>
            <a:rPr lang="en-US" dirty="0" smtClean="0"/>
            <a:t>MARINE MET DATA</a:t>
          </a:r>
          <a:endParaRPr lang="en-US" dirty="0"/>
        </a:p>
      </dgm:t>
    </dgm:pt>
    <dgm:pt modelId="{602569D4-2A50-444F-BAA9-028AD73BF497}" type="parTrans" cxnId="{6CD2EC5D-7156-4AC1-BECF-7C33F34CB939}">
      <dgm:prSet/>
      <dgm:spPr/>
      <dgm:t>
        <a:bodyPr/>
        <a:lstStyle/>
        <a:p>
          <a:endParaRPr lang="en-US"/>
        </a:p>
      </dgm:t>
    </dgm:pt>
    <dgm:pt modelId="{A02D374C-E8D8-4EB7-A2CF-6E4EDF540F21}" type="sibTrans" cxnId="{6CD2EC5D-7156-4AC1-BECF-7C33F34CB939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48CEF4D7-4844-4152-850C-79C7C19BAFAA}">
      <dgm:prSet phldrT="[Text]"/>
      <dgm:spPr/>
      <dgm:t>
        <a:bodyPr/>
        <a:lstStyle/>
        <a:p>
          <a:r>
            <a:rPr lang="en-US" dirty="0" smtClean="0"/>
            <a:t>OCEANOG</a:t>
          </a:r>
        </a:p>
        <a:p>
          <a:r>
            <a:rPr lang="en-US" dirty="0" smtClean="0"/>
            <a:t>DATA</a:t>
          </a:r>
          <a:endParaRPr lang="en-US" dirty="0"/>
        </a:p>
      </dgm:t>
    </dgm:pt>
    <dgm:pt modelId="{A12E6151-893A-4C19-B170-76D8EA453D56}" type="parTrans" cxnId="{516EB8CC-940B-4EA6-AC34-7E744CB29E1A}">
      <dgm:prSet/>
      <dgm:spPr/>
      <dgm:t>
        <a:bodyPr/>
        <a:lstStyle/>
        <a:p>
          <a:endParaRPr lang="en-US"/>
        </a:p>
      </dgm:t>
    </dgm:pt>
    <dgm:pt modelId="{50F33AD7-7D6F-4D4E-9B1F-C72E9069E4D4}" type="sibTrans" cxnId="{516EB8CC-940B-4EA6-AC34-7E744CB29E1A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01F8538-40B4-4550-97CC-645F95200B24}">
      <dgm:prSet phldrT="[Text]"/>
      <dgm:spPr/>
      <dgm:t>
        <a:bodyPr/>
        <a:lstStyle/>
        <a:p>
          <a:r>
            <a:rPr lang="en-US" dirty="0" smtClean="0"/>
            <a:t>WIS</a:t>
          </a:r>
          <a:endParaRPr lang="en-US" dirty="0"/>
        </a:p>
      </dgm:t>
    </dgm:pt>
    <dgm:pt modelId="{DD69994D-910B-4936-A35F-A555A52E3106}" type="parTrans" cxnId="{2C845012-3CAA-44A2-905E-462F02012F2F}">
      <dgm:prSet/>
      <dgm:spPr/>
      <dgm:t>
        <a:bodyPr/>
        <a:lstStyle/>
        <a:p>
          <a:endParaRPr lang="en-US"/>
        </a:p>
      </dgm:t>
    </dgm:pt>
    <dgm:pt modelId="{2F19A924-81C5-44FF-B7AF-0FD4D3DB5430}" type="sibTrans" cxnId="{2C845012-3CAA-44A2-905E-462F02012F2F}">
      <dgm:prSet/>
      <dgm:spPr/>
      <dgm:t>
        <a:bodyPr/>
        <a:lstStyle/>
        <a:p>
          <a:endParaRPr lang="en-US"/>
        </a:p>
      </dgm:t>
    </dgm:pt>
    <dgm:pt modelId="{5D55F743-768A-45B4-9CF7-70114A9EDF0A}" type="pres">
      <dgm:prSet presAssocID="{6C131085-ADBC-442E-8C45-DA4296B0E704}" presName="Name0" presStyleCnt="0">
        <dgm:presLayoutVars>
          <dgm:dir/>
          <dgm:resizeHandles val="exact"/>
        </dgm:presLayoutVars>
      </dgm:prSet>
      <dgm:spPr/>
    </dgm:pt>
    <dgm:pt modelId="{43B13214-02D9-4B11-8B96-C820A44159D4}" type="pres">
      <dgm:prSet presAssocID="{6C131085-ADBC-442E-8C45-DA4296B0E704}" presName="vNodes" presStyleCnt="0"/>
      <dgm:spPr/>
    </dgm:pt>
    <dgm:pt modelId="{19582E95-2B24-4BD3-92A4-73FB6CBFC7DE}" type="pres">
      <dgm:prSet presAssocID="{499BB959-43D5-4FDA-A011-5FFB0C73197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A8CEE-E312-4615-9B81-4120A0E4B19B}" type="pres">
      <dgm:prSet presAssocID="{A02D374C-E8D8-4EB7-A2CF-6E4EDF540F21}" presName="spacerT" presStyleCnt="0"/>
      <dgm:spPr/>
    </dgm:pt>
    <dgm:pt modelId="{984B7B2E-9154-4CEC-B3C5-C0133DF678B1}" type="pres">
      <dgm:prSet presAssocID="{A02D374C-E8D8-4EB7-A2CF-6E4EDF540F21}" presName="sibTrans" presStyleLbl="sibTrans2D1" presStyleIdx="0" presStyleCnt="2" custLinFactNeighborY="36796"/>
      <dgm:spPr/>
      <dgm:t>
        <a:bodyPr/>
        <a:lstStyle/>
        <a:p>
          <a:endParaRPr lang="en-US"/>
        </a:p>
      </dgm:t>
    </dgm:pt>
    <dgm:pt modelId="{37668D72-4C14-4537-A75B-2E9E767D640A}" type="pres">
      <dgm:prSet presAssocID="{A02D374C-E8D8-4EB7-A2CF-6E4EDF540F21}" presName="spacerB" presStyleCnt="0"/>
      <dgm:spPr/>
    </dgm:pt>
    <dgm:pt modelId="{DF0EADDB-7CEE-4CD0-A5B5-8FCD05373D74}" type="pres">
      <dgm:prSet presAssocID="{48CEF4D7-4844-4152-850C-79C7C19BAF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EE76A-0A7E-4CBE-89E9-D90E3F0B018F}" type="pres">
      <dgm:prSet presAssocID="{6C131085-ADBC-442E-8C45-DA4296B0E704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76602FD5-BD54-43B9-B35C-6D189BB46736}" type="pres">
      <dgm:prSet presAssocID="{6C131085-ADBC-442E-8C45-DA4296B0E70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2D289A8-2950-428D-BF93-153176F1FBB5}" type="pres">
      <dgm:prSet presAssocID="{6C131085-ADBC-442E-8C45-DA4296B0E70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F5C8F0-EC65-453E-A5B9-D5F1A33E07FB}" type="presOf" srcId="{48CEF4D7-4844-4152-850C-79C7C19BAFAA}" destId="{DF0EADDB-7CEE-4CD0-A5B5-8FCD05373D74}" srcOrd="0" destOrd="0" presId="urn:microsoft.com/office/officeart/2005/8/layout/equation2"/>
    <dgm:cxn modelId="{A034DA8D-B8DD-4503-A6F8-372FCA4EAAAE}" type="presOf" srcId="{501F8538-40B4-4550-97CC-645F95200B24}" destId="{B2D289A8-2950-428D-BF93-153176F1FBB5}" srcOrd="0" destOrd="0" presId="urn:microsoft.com/office/officeart/2005/8/layout/equation2"/>
    <dgm:cxn modelId="{3BD3467D-90D8-40DD-B3A6-CDF9ED93AD55}" type="presOf" srcId="{A02D374C-E8D8-4EB7-A2CF-6E4EDF540F21}" destId="{984B7B2E-9154-4CEC-B3C5-C0133DF678B1}" srcOrd="0" destOrd="0" presId="urn:microsoft.com/office/officeart/2005/8/layout/equation2"/>
    <dgm:cxn modelId="{B6CF5E0D-DB59-43D4-A3AA-96D27604EDCB}" type="presOf" srcId="{6C131085-ADBC-442E-8C45-DA4296B0E704}" destId="{5D55F743-768A-45B4-9CF7-70114A9EDF0A}" srcOrd="0" destOrd="0" presId="urn:microsoft.com/office/officeart/2005/8/layout/equation2"/>
    <dgm:cxn modelId="{516EB8CC-940B-4EA6-AC34-7E744CB29E1A}" srcId="{6C131085-ADBC-442E-8C45-DA4296B0E704}" destId="{48CEF4D7-4844-4152-850C-79C7C19BAFAA}" srcOrd="1" destOrd="0" parTransId="{A12E6151-893A-4C19-B170-76D8EA453D56}" sibTransId="{50F33AD7-7D6F-4D4E-9B1F-C72E9069E4D4}"/>
    <dgm:cxn modelId="{C64FE772-8CB2-43CF-B3E3-B61B7518C4E5}" type="presOf" srcId="{50F33AD7-7D6F-4D4E-9B1F-C72E9069E4D4}" destId="{76602FD5-BD54-43B9-B35C-6D189BB46736}" srcOrd="1" destOrd="0" presId="urn:microsoft.com/office/officeart/2005/8/layout/equation2"/>
    <dgm:cxn modelId="{6CD2EC5D-7156-4AC1-BECF-7C33F34CB939}" srcId="{6C131085-ADBC-442E-8C45-DA4296B0E704}" destId="{499BB959-43D5-4FDA-A011-5FFB0C731972}" srcOrd="0" destOrd="0" parTransId="{602569D4-2A50-444F-BAA9-028AD73BF497}" sibTransId="{A02D374C-E8D8-4EB7-A2CF-6E4EDF540F21}"/>
    <dgm:cxn modelId="{FBD609D3-F982-428E-8806-F19C7857B009}" type="presOf" srcId="{50F33AD7-7D6F-4D4E-9B1F-C72E9069E4D4}" destId="{AE6EE76A-0A7E-4CBE-89E9-D90E3F0B018F}" srcOrd="0" destOrd="0" presId="urn:microsoft.com/office/officeart/2005/8/layout/equation2"/>
    <dgm:cxn modelId="{2C845012-3CAA-44A2-905E-462F02012F2F}" srcId="{6C131085-ADBC-442E-8C45-DA4296B0E704}" destId="{501F8538-40B4-4550-97CC-645F95200B24}" srcOrd="2" destOrd="0" parTransId="{DD69994D-910B-4936-A35F-A555A52E3106}" sibTransId="{2F19A924-81C5-44FF-B7AF-0FD4D3DB5430}"/>
    <dgm:cxn modelId="{76C94083-62F6-4225-A09A-C6CC9895A00B}" type="presOf" srcId="{499BB959-43D5-4FDA-A011-5FFB0C731972}" destId="{19582E95-2B24-4BD3-92A4-73FB6CBFC7DE}" srcOrd="0" destOrd="0" presId="urn:microsoft.com/office/officeart/2005/8/layout/equation2"/>
    <dgm:cxn modelId="{59E15515-8414-4AE5-9149-7C262F441C6E}" type="presParOf" srcId="{5D55F743-768A-45B4-9CF7-70114A9EDF0A}" destId="{43B13214-02D9-4B11-8B96-C820A44159D4}" srcOrd="0" destOrd="0" presId="urn:microsoft.com/office/officeart/2005/8/layout/equation2"/>
    <dgm:cxn modelId="{1DA0C85E-A3FE-4147-863C-5BC7FF6849A2}" type="presParOf" srcId="{43B13214-02D9-4B11-8B96-C820A44159D4}" destId="{19582E95-2B24-4BD3-92A4-73FB6CBFC7DE}" srcOrd="0" destOrd="0" presId="urn:microsoft.com/office/officeart/2005/8/layout/equation2"/>
    <dgm:cxn modelId="{7CE2889C-0D6E-4C38-8B09-E19F7461F4E9}" type="presParOf" srcId="{43B13214-02D9-4B11-8B96-C820A44159D4}" destId="{177A8CEE-E312-4615-9B81-4120A0E4B19B}" srcOrd="1" destOrd="0" presId="urn:microsoft.com/office/officeart/2005/8/layout/equation2"/>
    <dgm:cxn modelId="{A08C462F-F67C-4CB3-A5A4-03657201CC55}" type="presParOf" srcId="{43B13214-02D9-4B11-8B96-C820A44159D4}" destId="{984B7B2E-9154-4CEC-B3C5-C0133DF678B1}" srcOrd="2" destOrd="0" presId="urn:microsoft.com/office/officeart/2005/8/layout/equation2"/>
    <dgm:cxn modelId="{652776C7-1BC3-4F8E-BFFC-6ACFC5B6F4C6}" type="presParOf" srcId="{43B13214-02D9-4B11-8B96-C820A44159D4}" destId="{37668D72-4C14-4537-A75B-2E9E767D640A}" srcOrd="3" destOrd="0" presId="urn:microsoft.com/office/officeart/2005/8/layout/equation2"/>
    <dgm:cxn modelId="{8F8649BA-DCFE-493E-89C9-1288FA78B2B9}" type="presParOf" srcId="{43B13214-02D9-4B11-8B96-C820A44159D4}" destId="{DF0EADDB-7CEE-4CD0-A5B5-8FCD05373D74}" srcOrd="4" destOrd="0" presId="urn:microsoft.com/office/officeart/2005/8/layout/equation2"/>
    <dgm:cxn modelId="{D69A8EE7-0FEA-4E55-8C6E-6512F6B415F7}" type="presParOf" srcId="{5D55F743-768A-45B4-9CF7-70114A9EDF0A}" destId="{AE6EE76A-0A7E-4CBE-89E9-D90E3F0B018F}" srcOrd="1" destOrd="0" presId="urn:microsoft.com/office/officeart/2005/8/layout/equation2"/>
    <dgm:cxn modelId="{17A4999B-3BA6-43D8-B2BF-D5904E0B83F7}" type="presParOf" srcId="{AE6EE76A-0A7E-4CBE-89E9-D90E3F0B018F}" destId="{76602FD5-BD54-43B9-B35C-6D189BB46736}" srcOrd="0" destOrd="0" presId="urn:microsoft.com/office/officeart/2005/8/layout/equation2"/>
    <dgm:cxn modelId="{83115E61-069A-4D7E-A8BC-A7FF987A6BA6}" type="presParOf" srcId="{5D55F743-768A-45B4-9CF7-70114A9EDF0A}" destId="{B2D289A8-2950-428D-BF93-153176F1FBB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53B963-9944-4685-AD45-2D820F2CBB2A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2FDAE16-836E-4866-9755-73230920D404}">
      <dgm:prSet phldrT="[Tekst]"/>
      <dgm:spPr/>
      <dgm:t>
        <a:bodyPr/>
        <a:lstStyle/>
        <a:p>
          <a:r>
            <a:rPr lang="en-GB" dirty="0" err="1" smtClean="0"/>
            <a:t>Telecons</a:t>
          </a:r>
          <a:endParaRPr lang="en-GB" dirty="0"/>
        </a:p>
      </dgm:t>
    </dgm:pt>
    <dgm:pt modelId="{D3BA00E8-FA0F-4C86-9CAC-C1956E9B5175}" type="parTrans" cxnId="{87DF716D-42F1-4FEA-A2B0-7DB101452B2E}">
      <dgm:prSet/>
      <dgm:spPr/>
      <dgm:t>
        <a:bodyPr/>
        <a:lstStyle/>
        <a:p>
          <a:endParaRPr lang="en-GB"/>
        </a:p>
      </dgm:t>
    </dgm:pt>
    <dgm:pt modelId="{D5B73F2C-91B5-4E11-AF96-5481CAA01927}" type="sibTrans" cxnId="{87DF716D-42F1-4FEA-A2B0-7DB101452B2E}">
      <dgm:prSet/>
      <dgm:spPr/>
      <dgm:t>
        <a:bodyPr/>
        <a:lstStyle/>
        <a:p>
          <a:endParaRPr lang="en-GB"/>
        </a:p>
      </dgm:t>
    </dgm:pt>
    <dgm:pt modelId="{05120BAD-F41E-4952-A2DC-A5D5B43A8CED}">
      <dgm:prSet phldrT="[Tekst]"/>
      <dgm:spPr/>
      <dgm:t>
        <a:bodyPr/>
        <a:lstStyle/>
        <a:p>
          <a:r>
            <a:rPr lang="en-GB" dirty="0" smtClean="0"/>
            <a:t>2. months</a:t>
          </a:r>
          <a:endParaRPr lang="en-GB" dirty="0"/>
        </a:p>
      </dgm:t>
    </dgm:pt>
    <dgm:pt modelId="{F0255905-C915-43E7-A1C8-4885ECAAF76E}" type="parTrans" cxnId="{E467135A-AF34-411F-855E-219E5D362197}">
      <dgm:prSet/>
      <dgm:spPr/>
      <dgm:t>
        <a:bodyPr/>
        <a:lstStyle/>
        <a:p>
          <a:endParaRPr lang="en-GB"/>
        </a:p>
      </dgm:t>
    </dgm:pt>
    <dgm:pt modelId="{17D3D568-7FB9-4EB9-A44A-749756088BD4}" type="sibTrans" cxnId="{E467135A-AF34-411F-855E-219E5D362197}">
      <dgm:prSet/>
      <dgm:spPr/>
      <dgm:t>
        <a:bodyPr/>
        <a:lstStyle/>
        <a:p>
          <a:endParaRPr lang="en-GB"/>
        </a:p>
      </dgm:t>
    </dgm:pt>
    <dgm:pt modelId="{FE305E96-3D44-4DAF-A220-1EE2A93A53CD}">
      <dgm:prSet phldrT="[Tekst]"/>
      <dgm:spPr/>
      <dgm:t>
        <a:bodyPr/>
        <a:lstStyle/>
        <a:p>
          <a:r>
            <a:rPr lang="en-GB" dirty="0" smtClean="0"/>
            <a:t>Co-chairs organise</a:t>
          </a:r>
          <a:endParaRPr lang="en-GB" dirty="0"/>
        </a:p>
      </dgm:t>
    </dgm:pt>
    <dgm:pt modelId="{0653944E-1CB5-4E59-88CD-F09487EF94E4}" type="parTrans" cxnId="{7D29DC8B-50AD-4812-BECA-E00B4FC75009}">
      <dgm:prSet/>
      <dgm:spPr/>
      <dgm:t>
        <a:bodyPr/>
        <a:lstStyle/>
        <a:p>
          <a:endParaRPr lang="en-GB"/>
        </a:p>
      </dgm:t>
    </dgm:pt>
    <dgm:pt modelId="{5699EFFC-E880-4278-B780-9759A8F698E2}" type="sibTrans" cxnId="{7D29DC8B-50AD-4812-BECA-E00B4FC75009}">
      <dgm:prSet/>
      <dgm:spPr/>
      <dgm:t>
        <a:bodyPr/>
        <a:lstStyle/>
        <a:p>
          <a:endParaRPr lang="en-GB"/>
        </a:p>
      </dgm:t>
    </dgm:pt>
    <dgm:pt modelId="{196FB106-15E1-481A-B35C-4E31C14C7AA9}">
      <dgm:prSet phldrT="[Tekst]"/>
      <dgm:spPr/>
      <dgm:t>
        <a:bodyPr/>
        <a:lstStyle/>
        <a:p>
          <a:r>
            <a:rPr lang="en-GB" dirty="0" smtClean="0"/>
            <a:t>Report progress to </a:t>
          </a:r>
        </a:p>
        <a:p>
          <a:r>
            <a:rPr lang="en-GB" dirty="0" smtClean="0"/>
            <a:t>JCOMM MAN</a:t>
          </a:r>
          <a:endParaRPr lang="en-GB" dirty="0"/>
        </a:p>
      </dgm:t>
    </dgm:pt>
    <dgm:pt modelId="{A5906DD1-F055-400B-AEA7-CDB5E84AA4D2}" type="parTrans" cxnId="{F4CC22FF-AA75-4A06-8D16-CE436DEC06D5}">
      <dgm:prSet/>
      <dgm:spPr/>
      <dgm:t>
        <a:bodyPr/>
        <a:lstStyle/>
        <a:p>
          <a:endParaRPr lang="en-GB"/>
        </a:p>
      </dgm:t>
    </dgm:pt>
    <dgm:pt modelId="{A9B605CA-8494-40FC-B8E0-2712B84F7845}" type="sibTrans" cxnId="{F4CC22FF-AA75-4A06-8D16-CE436DEC06D5}">
      <dgm:prSet/>
      <dgm:spPr/>
      <dgm:t>
        <a:bodyPr/>
        <a:lstStyle/>
        <a:p>
          <a:endParaRPr lang="en-GB"/>
        </a:p>
      </dgm:t>
    </dgm:pt>
    <dgm:pt modelId="{EB6A3B61-E84A-4F83-A81C-D194ED75609F}">
      <dgm:prSet phldrT="[Tekst]"/>
      <dgm:spPr/>
      <dgm:t>
        <a:bodyPr/>
        <a:lstStyle/>
        <a:p>
          <a:r>
            <a:rPr lang="en-GB" dirty="0" smtClean="0"/>
            <a:t>Co-chairs</a:t>
          </a:r>
          <a:endParaRPr lang="en-GB" dirty="0"/>
        </a:p>
      </dgm:t>
    </dgm:pt>
    <dgm:pt modelId="{013BE537-4091-4DCF-AD90-3BE4EEB1B388}" type="parTrans" cxnId="{AC503C5B-9F47-4B37-9932-D04775F18F2B}">
      <dgm:prSet/>
      <dgm:spPr/>
      <dgm:t>
        <a:bodyPr/>
        <a:lstStyle/>
        <a:p>
          <a:endParaRPr lang="en-GB"/>
        </a:p>
      </dgm:t>
    </dgm:pt>
    <dgm:pt modelId="{2DEB43E5-3074-4DD9-81E4-AD07AE0E1DC7}" type="sibTrans" cxnId="{AC503C5B-9F47-4B37-9932-D04775F18F2B}">
      <dgm:prSet/>
      <dgm:spPr/>
      <dgm:t>
        <a:bodyPr/>
        <a:lstStyle/>
        <a:p>
          <a:endParaRPr lang="en-GB"/>
        </a:p>
      </dgm:t>
    </dgm:pt>
    <dgm:pt modelId="{A80597EC-30BE-4F59-BA6A-CCEA62DBC042}">
      <dgm:prSet phldrT="[Tekst]"/>
      <dgm:spPr/>
      <dgm:t>
        <a:bodyPr/>
        <a:lstStyle/>
        <a:p>
          <a:r>
            <a:rPr lang="en-GB" dirty="0" smtClean="0"/>
            <a:t>Inform relevant</a:t>
          </a:r>
        </a:p>
        <a:p>
          <a:r>
            <a:rPr lang="en-GB" dirty="0" smtClean="0"/>
            <a:t>Marine communities</a:t>
          </a:r>
          <a:endParaRPr lang="en-GB" dirty="0"/>
        </a:p>
      </dgm:t>
    </dgm:pt>
    <dgm:pt modelId="{00D89ACE-3253-44BE-940D-783EE1A295B7}" type="parTrans" cxnId="{41CC9B05-B493-4F02-932E-989801297F92}">
      <dgm:prSet/>
      <dgm:spPr/>
      <dgm:t>
        <a:bodyPr/>
        <a:lstStyle/>
        <a:p>
          <a:endParaRPr lang="en-GB"/>
        </a:p>
      </dgm:t>
    </dgm:pt>
    <dgm:pt modelId="{84774A7C-8DD3-4AB3-AD4F-F929CB1BB767}" type="sibTrans" cxnId="{41CC9B05-B493-4F02-932E-989801297F92}">
      <dgm:prSet/>
      <dgm:spPr/>
      <dgm:t>
        <a:bodyPr/>
        <a:lstStyle/>
        <a:p>
          <a:endParaRPr lang="en-GB"/>
        </a:p>
      </dgm:t>
    </dgm:pt>
    <dgm:pt modelId="{75DA28D6-D26E-4BB4-B7CF-13B5B69540CD}">
      <dgm:prSet phldrT="[Tekst]"/>
      <dgm:spPr/>
      <dgm:t>
        <a:bodyPr/>
        <a:lstStyle/>
        <a:p>
          <a:r>
            <a:rPr lang="en-GB" dirty="0" smtClean="0"/>
            <a:t>All</a:t>
          </a:r>
          <a:endParaRPr lang="en-GB" dirty="0"/>
        </a:p>
      </dgm:t>
    </dgm:pt>
    <dgm:pt modelId="{10E50EBA-D29B-4F91-9C5B-C140781625B8}" type="parTrans" cxnId="{FE45E75C-BA85-4140-9038-5EF93B178BF7}">
      <dgm:prSet/>
      <dgm:spPr/>
      <dgm:t>
        <a:bodyPr/>
        <a:lstStyle/>
        <a:p>
          <a:endParaRPr lang="en-GB"/>
        </a:p>
      </dgm:t>
    </dgm:pt>
    <dgm:pt modelId="{EC3A2CE3-26FB-4F1A-9900-78C4E16127E6}" type="sibTrans" cxnId="{FE45E75C-BA85-4140-9038-5EF93B178BF7}">
      <dgm:prSet/>
      <dgm:spPr/>
      <dgm:t>
        <a:bodyPr/>
        <a:lstStyle/>
        <a:p>
          <a:endParaRPr lang="en-GB"/>
        </a:p>
      </dgm:t>
    </dgm:pt>
    <dgm:pt modelId="{AB4B508A-BFD4-49AA-8405-C0C8C09F9428}">
      <dgm:prSet phldrT="[Tekst]"/>
      <dgm:spPr/>
      <dgm:t>
        <a:bodyPr/>
        <a:lstStyle/>
        <a:p>
          <a:r>
            <a:rPr lang="en-GB" dirty="0" smtClean="0"/>
            <a:t>Meeting Minutes</a:t>
          </a:r>
          <a:endParaRPr lang="en-GB" dirty="0"/>
        </a:p>
      </dgm:t>
    </dgm:pt>
    <dgm:pt modelId="{E4F929CE-92B1-49CC-8529-72BFC0B57CB3}" type="parTrans" cxnId="{C968A311-9555-48C7-A820-0FACDB6F92D5}">
      <dgm:prSet/>
      <dgm:spPr/>
      <dgm:t>
        <a:bodyPr/>
        <a:lstStyle/>
        <a:p>
          <a:endParaRPr lang="en-GB"/>
        </a:p>
      </dgm:t>
    </dgm:pt>
    <dgm:pt modelId="{5E58C908-8EB6-4BB7-BB5C-23870ABED54D}" type="sibTrans" cxnId="{C968A311-9555-48C7-A820-0FACDB6F92D5}">
      <dgm:prSet/>
      <dgm:spPr/>
      <dgm:t>
        <a:bodyPr/>
        <a:lstStyle/>
        <a:p>
          <a:endParaRPr lang="en-GB"/>
        </a:p>
      </dgm:t>
    </dgm:pt>
    <dgm:pt modelId="{BC2D635A-9500-4BC1-B6B7-8A24CC707002}">
      <dgm:prSet/>
      <dgm:spPr/>
      <dgm:t>
        <a:bodyPr/>
        <a:lstStyle/>
        <a:p>
          <a:r>
            <a:rPr lang="en-GB" smtClean="0"/>
            <a:t>Meeting recommendation</a:t>
          </a:r>
          <a:endParaRPr lang="en-GB"/>
        </a:p>
      </dgm:t>
    </dgm:pt>
    <dgm:pt modelId="{39853CFA-CADB-4EB0-B793-8F7FA27255D7}" type="parTrans" cxnId="{559C07C4-9728-416E-B560-EACD6791DC08}">
      <dgm:prSet/>
      <dgm:spPr/>
      <dgm:t>
        <a:bodyPr/>
        <a:lstStyle/>
        <a:p>
          <a:endParaRPr lang="en-GB"/>
        </a:p>
      </dgm:t>
    </dgm:pt>
    <dgm:pt modelId="{0DC823B4-D249-4D2C-8AC7-95AF371AF0CC}" type="sibTrans" cxnId="{559C07C4-9728-416E-B560-EACD6791DC08}">
      <dgm:prSet/>
      <dgm:spPr/>
      <dgm:t>
        <a:bodyPr/>
        <a:lstStyle/>
        <a:p>
          <a:endParaRPr lang="en-GB"/>
        </a:p>
      </dgm:t>
    </dgm:pt>
    <dgm:pt modelId="{50E11054-3133-4D64-87AF-127D6520C8F7}" type="pres">
      <dgm:prSet presAssocID="{EB53B963-9944-4685-AD45-2D820F2CBB2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3A31776-A8D0-4914-8D23-A79E03578031}" type="pres">
      <dgm:prSet presAssocID="{52FDAE16-836E-4866-9755-73230920D404}" presName="circle1" presStyleLbl="node1" presStyleIdx="0" presStyleCnt="4"/>
      <dgm:spPr/>
      <dgm:t>
        <a:bodyPr/>
        <a:lstStyle/>
        <a:p>
          <a:endParaRPr lang="en-US"/>
        </a:p>
      </dgm:t>
    </dgm:pt>
    <dgm:pt modelId="{0213952E-EBD2-45CD-979F-0879DEA953AD}" type="pres">
      <dgm:prSet presAssocID="{52FDAE16-836E-4866-9755-73230920D404}" presName="space" presStyleCnt="0"/>
      <dgm:spPr/>
      <dgm:t>
        <a:bodyPr/>
        <a:lstStyle/>
        <a:p>
          <a:endParaRPr lang="en-US"/>
        </a:p>
      </dgm:t>
    </dgm:pt>
    <dgm:pt modelId="{95F0D69D-4FC6-4FE0-A49C-162AA6D71396}" type="pres">
      <dgm:prSet presAssocID="{52FDAE16-836E-4866-9755-73230920D404}" presName="rect1" presStyleLbl="alignAcc1" presStyleIdx="0" presStyleCnt="4"/>
      <dgm:spPr/>
      <dgm:t>
        <a:bodyPr/>
        <a:lstStyle/>
        <a:p>
          <a:endParaRPr lang="en-GB"/>
        </a:p>
      </dgm:t>
    </dgm:pt>
    <dgm:pt modelId="{503F5FA0-31FD-439C-8D4A-88CEB4CDBB2E}" type="pres">
      <dgm:prSet presAssocID="{196FB106-15E1-481A-B35C-4E31C14C7AA9}" presName="vertSpace2" presStyleLbl="node1" presStyleIdx="0" presStyleCnt="4"/>
      <dgm:spPr/>
      <dgm:t>
        <a:bodyPr/>
        <a:lstStyle/>
        <a:p>
          <a:endParaRPr lang="en-US"/>
        </a:p>
      </dgm:t>
    </dgm:pt>
    <dgm:pt modelId="{43F7DC48-9E31-4745-A126-257C077A65C6}" type="pres">
      <dgm:prSet presAssocID="{196FB106-15E1-481A-B35C-4E31C14C7AA9}" presName="circle2" presStyleLbl="node1" presStyleIdx="1" presStyleCnt="4"/>
      <dgm:spPr/>
      <dgm:t>
        <a:bodyPr/>
        <a:lstStyle/>
        <a:p>
          <a:endParaRPr lang="en-US"/>
        </a:p>
      </dgm:t>
    </dgm:pt>
    <dgm:pt modelId="{0D42A009-CCE9-4A2D-A812-5F8F11B162F5}" type="pres">
      <dgm:prSet presAssocID="{196FB106-15E1-481A-B35C-4E31C14C7AA9}" presName="rect2" presStyleLbl="alignAcc1" presStyleIdx="1" presStyleCnt="4"/>
      <dgm:spPr/>
      <dgm:t>
        <a:bodyPr/>
        <a:lstStyle/>
        <a:p>
          <a:endParaRPr lang="en-GB"/>
        </a:p>
      </dgm:t>
    </dgm:pt>
    <dgm:pt modelId="{E3A03326-D89C-49A1-9B34-DC132F488D8A}" type="pres">
      <dgm:prSet presAssocID="{A80597EC-30BE-4F59-BA6A-CCEA62DBC042}" presName="vertSpace3" presStyleLbl="node1" presStyleIdx="1" presStyleCnt="4"/>
      <dgm:spPr/>
      <dgm:t>
        <a:bodyPr/>
        <a:lstStyle/>
        <a:p>
          <a:endParaRPr lang="en-US"/>
        </a:p>
      </dgm:t>
    </dgm:pt>
    <dgm:pt modelId="{A0C8ECF8-58F4-4184-9705-74715ECCBBDB}" type="pres">
      <dgm:prSet presAssocID="{A80597EC-30BE-4F59-BA6A-CCEA62DBC042}" presName="circle3" presStyleLbl="node1" presStyleIdx="2" presStyleCnt="4"/>
      <dgm:spPr/>
      <dgm:t>
        <a:bodyPr/>
        <a:lstStyle/>
        <a:p>
          <a:endParaRPr lang="en-US"/>
        </a:p>
      </dgm:t>
    </dgm:pt>
    <dgm:pt modelId="{C7DAD47A-3A41-4C46-9448-A8373ED8231A}" type="pres">
      <dgm:prSet presAssocID="{A80597EC-30BE-4F59-BA6A-CCEA62DBC042}" presName="rect3" presStyleLbl="alignAcc1" presStyleIdx="2" presStyleCnt="4" custLinFactNeighborY="-3253"/>
      <dgm:spPr/>
      <dgm:t>
        <a:bodyPr/>
        <a:lstStyle/>
        <a:p>
          <a:endParaRPr lang="en-GB"/>
        </a:p>
      </dgm:t>
    </dgm:pt>
    <dgm:pt modelId="{B2F929D2-EE34-40FD-B0AB-EEA6583B35E6}" type="pres">
      <dgm:prSet presAssocID="{BC2D635A-9500-4BC1-B6B7-8A24CC707002}" presName="vertSpace4" presStyleLbl="node1" presStyleIdx="2" presStyleCnt="4"/>
      <dgm:spPr/>
      <dgm:t>
        <a:bodyPr/>
        <a:lstStyle/>
        <a:p>
          <a:endParaRPr lang="en-US"/>
        </a:p>
      </dgm:t>
    </dgm:pt>
    <dgm:pt modelId="{B11A2F27-C325-45C7-A131-96BDF848698B}" type="pres">
      <dgm:prSet presAssocID="{BC2D635A-9500-4BC1-B6B7-8A24CC707002}" presName="circle4" presStyleLbl="node1" presStyleIdx="3" presStyleCnt="4"/>
      <dgm:spPr/>
      <dgm:t>
        <a:bodyPr/>
        <a:lstStyle/>
        <a:p>
          <a:endParaRPr lang="en-US"/>
        </a:p>
      </dgm:t>
    </dgm:pt>
    <dgm:pt modelId="{E3F465F5-32C1-455E-B602-FD662ABA8712}" type="pres">
      <dgm:prSet presAssocID="{BC2D635A-9500-4BC1-B6B7-8A24CC707002}" presName="rect4" presStyleLbl="alignAcc1" presStyleIdx="3" presStyleCnt="4"/>
      <dgm:spPr/>
      <dgm:t>
        <a:bodyPr/>
        <a:lstStyle/>
        <a:p>
          <a:endParaRPr lang="en-GB"/>
        </a:p>
      </dgm:t>
    </dgm:pt>
    <dgm:pt modelId="{4F558775-8C48-4E71-9FF7-C54199D734DC}" type="pres">
      <dgm:prSet presAssocID="{52FDAE16-836E-4866-9755-73230920D404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80CF9A-4CFA-427E-8A4B-5DD02FE1C088}" type="pres">
      <dgm:prSet presAssocID="{52FDAE16-836E-4866-9755-73230920D404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06F170-F5D4-4DD8-A3AF-4ECCA70A7577}" type="pres">
      <dgm:prSet presAssocID="{196FB106-15E1-481A-B35C-4E31C14C7AA9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456887-668A-474E-9EA8-ED819F6C17B4}" type="pres">
      <dgm:prSet presAssocID="{196FB106-15E1-481A-B35C-4E31C14C7AA9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326389-26AA-4084-9A90-94CBBDE5FC77}" type="pres">
      <dgm:prSet presAssocID="{A80597EC-30BE-4F59-BA6A-CCEA62DBC042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73FD25-EC76-4C33-B4CD-9F8664F48D2E}" type="pres">
      <dgm:prSet presAssocID="{A80597EC-30BE-4F59-BA6A-CCEA62DBC042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659585-16C2-4AFA-BC98-92D865F7AE9D}" type="pres">
      <dgm:prSet presAssocID="{BC2D635A-9500-4BC1-B6B7-8A24CC707002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AB6F8D-4198-459E-8BFB-8CB69F9DF0B6}" type="pres">
      <dgm:prSet presAssocID="{BC2D635A-9500-4BC1-B6B7-8A24CC707002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6B7E5C-0CC3-4E6A-8231-C4C107B5CA9E}" type="presOf" srcId="{A80597EC-30BE-4F59-BA6A-CCEA62DBC042}" destId="{E2326389-26AA-4084-9A90-94CBBDE5FC77}" srcOrd="1" destOrd="0" presId="urn:microsoft.com/office/officeart/2005/8/layout/target3"/>
    <dgm:cxn modelId="{4E116AD2-508C-4B2A-A395-CC4F4458C131}" type="presOf" srcId="{FE305E96-3D44-4DAF-A220-1EE2A93A53CD}" destId="{C780CF9A-4CFA-427E-8A4B-5DD02FE1C088}" srcOrd="0" destOrd="1" presId="urn:microsoft.com/office/officeart/2005/8/layout/target3"/>
    <dgm:cxn modelId="{4850776C-F1B2-4FFD-A519-045DEED22F26}" type="presOf" srcId="{EB53B963-9944-4685-AD45-2D820F2CBB2A}" destId="{50E11054-3133-4D64-87AF-127D6520C8F7}" srcOrd="0" destOrd="0" presId="urn:microsoft.com/office/officeart/2005/8/layout/target3"/>
    <dgm:cxn modelId="{C968A311-9555-48C7-A820-0FACDB6F92D5}" srcId="{52FDAE16-836E-4866-9755-73230920D404}" destId="{AB4B508A-BFD4-49AA-8405-C0C8C09F9428}" srcOrd="2" destOrd="0" parTransId="{E4F929CE-92B1-49CC-8529-72BFC0B57CB3}" sibTransId="{5E58C908-8EB6-4BB7-BB5C-23870ABED54D}"/>
    <dgm:cxn modelId="{CC75A887-C5A8-4BF2-8A96-4DC8FEA6C761}" type="presOf" srcId="{75DA28D6-D26E-4BB4-B7CF-13B5B69540CD}" destId="{5773FD25-EC76-4C33-B4CD-9F8664F48D2E}" srcOrd="0" destOrd="0" presId="urn:microsoft.com/office/officeart/2005/8/layout/target3"/>
    <dgm:cxn modelId="{61C1003C-72E5-4360-B045-9013BA236C3C}" type="presOf" srcId="{05120BAD-F41E-4952-A2DC-A5D5B43A8CED}" destId="{C780CF9A-4CFA-427E-8A4B-5DD02FE1C088}" srcOrd="0" destOrd="0" presId="urn:microsoft.com/office/officeart/2005/8/layout/target3"/>
    <dgm:cxn modelId="{AC846F08-88D0-401C-A8AA-C2176C94757F}" type="presOf" srcId="{BC2D635A-9500-4BC1-B6B7-8A24CC707002}" destId="{43659585-16C2-4AFA-BC98-92D865F7AE9D}" srcOrd="1" destOrd="0" presId="urn:microsoft.com/office/officeart/2005/8/layout/target3"/>
    <dgm:cxn modelId="{E467135A-AF34-411F-855E-219E5D362197}" srcId="{52FDAE16-836E-4866-9755-73230920D404}" destId="{05120BAD-F41E-4952-A2DC-A5D5B43A8CED}" srcOrd="0" destOrd="0" parTransId="{F0255905-C915-43E7-A1C8-4885ECAAF76E}" sibTransId="{17D3D568-7FB9-4EB9-A44A-749756088BD4}"/>
    <dgm:cxn modelId="{2FC00EAC-CBC4-4E85-87C1-4519DB9EC95B}" type="presOf" srcId="{196FB106-15E1-481A-B35C-4E31C14C7AA9}" destId="{AD06F170-F5D4-4DD8-A3AF-4ECCA70A7577}" srcOrd="1" destOrd="0" presId="urn:microsoft.com/office/officeart/2005/8/layout/target3"/>
    <dgm:cxn modelId="{10B6EE9D-53D1-4C19-8CBC-52AE91376CDE}" type="presOf" srcId="{A80597EC-30BE-4F59-BA6A-CCEA62DBC042}" destId="{C7DAD47A-3A41-4C46-9448-A8373ED8231A}" srcOrd="0" destOrd="0" presId="urn:microsoft.com/office/officeart/2005/8/layout/target3"/>
    <dgm:cxn modelId="{FE45E75C-BA85-4140-9038-5EF93B178BF7}" srcId="{A80597EC-30BE-4F59-BA6A-CCEA62DBC042}" destId="{75DA28D6-D26E-4BB4-B7CF-13B5B69540CD}" srcOrd="0" destOrd="0" parTransId="{10E50EBA-D29B-4F91-9C5B-C140781625B8}" sibTransId="{EC3A2CE3-26FB-4F1A-9900-78C4E16127E6}"/>
    <dgm:cxn modelId="{7D29DC8B-50AD-4812-BECA-E00B4FC75009}" srcId="{52FDAE16-836E-4866-9755-73230920D404}" destId="{FE305E96-3D44-4DAF-A220-1EE2A93A53CD}" srcOrd="1" destOrd="0" parTransId="{0653944E-1CB5-4E59-88CD-F09487EF94E4}" sibTransId="{5699EFFC-E880-4278-B780-9759A8F698E2}"/>
    <dgm:cxn modelId="{E9621EE2-38A8-4FB5-825A-86B74C5A4E4C}" type="presOf" srcId="{EB6A3B61-E84A-4F83-A81C-D194ED75609F}" destId="{C3456887-668A-474E-9EA8-ED819F6C17B4}" srcOrd="0" destOrd="0" presId="urn:microsoft.com/office/officeart/2005/8/layout/target3"/>
    <dgm:cxn modelId="{AAAD04BE-6048-4454-A210-ACE85C1C38F5}" type="presOf" srcId="{52FDAE16-836E-4866-9755-73230920D404}" destId="{4F558775-8C48-4E71-9FF7-C54199D734DC}" srcOrd="1" destOrd="0" presId="urn:microsoft.com/office/officeart/2005/8/layout/target3"/>
    <dgm:cxn modelId="{AC503C5B-9F47-4B37-9932-D04775F18F2B}" srcId="{196FB106-15E1-481A-B35C-4E31C14C7AA9}" destId="{EB6A3B61-E84A-4F83-A81C-D194ED75609F}" srcOrd="0" destOrd="0" parTransId="{013BE537-4091-4DCF-AD90-3BE4EEB1B388}" sibTransId="{2DEB43E5-3074-4DD9-81E4-AD07AE0E1DC7}"/>
    <dgm:cxn modelId="{41CC9B05-B493-4F02-932E-989801297F92}" srcId="{EB53B963-9944-4685-AD45-2D820F2CBB2A}" destId="{A80597EC-30BE-4F59-BA6A-CCEA62DBC042}" srcOrd="2" destOrd="0" parTransId="{00D89ACE-3253-44BE-940D-783EE1A295B7}" sibTransId="{84774A7C-8DD3-4AB3-AD4F-F929CB1BB767}"/>
    <dgm:cxn modelId="{65C64568-71FB-438D-9CAC-7668441F48C3}" type="presOf" srcId="{BC2D635A-9500-4BC1-B6B7-8A24CC707002}" destId="{E3F465F5-32C1-455E-B602-FD662ABA8712}" srcOrd="0" destOrd="0" presId="urn:microsoft.com/office/officeart/2005/8/layout/target3"/>
    <dgm:cxn modelId="{87DF716D-42F1-4FEA-A2B0-7DB101452B2E}" srcId="{EB53B963-9944-4685-AD45-2D820F2CBB2A}" destId="{52FDAE16-836E-4866-9755-73230920D404}" srcOrd="0" destOrd="0" parTransId="{D3BA00E8-FA0F-4C86-9CAC-C1956E9B5175}" sibTransId="{D5B73F2C-91B5-4E11-AF96-5481CAA01927}"/>
    <dgm:cxn modelId="{F4CC22FF-AA75-4A06-8D16-CE436DEC06D5}" srcId="{EB53B963-9944-4685-AD45-2D820F2CBB2A}" destId="{196FB106-15E1-481A-B35C-4E31C14C7AA9}" srcOrd="1" destOrd="0" parTransId="{A5906DD1-F055-400B-AEA7-CDB5E84AA4D2}" sibTransId="{A9B605CA-8494-40FC-B8E0-2712B84F7845}"/>
    <dgm:cxn modelId="{559C07C4-9728-416E-B560-EACD6791DC08}" srcId="{EB53B963-9944-4685-AD45-2D820F2CBB2A}" destId="{BC2D635A-9500-4BC1-B6B7-8A24CC707002}" srcOrd="3" destOrd="0" parTransId="{39853CFA-CADB-4EB0-B793-8F7FA27255D7}" sibTransId="{0DC823B4-D249-4D2C-8AC7-95AF371AF0CC}"/>
    <dgm:cxn modelId="{BEFB162A-F159-4E05-96F8-B2BCB153C1BA}" type="presOf" srcId="{52FDAE16-836E-4866-9755-73230920D404}" destId="{95F0D69D-4FC6-4FE0-A49C-162AA6D71396}" srcOrd="0" destOrd="0" presId="urn:microsoft.com/office/officeart/2005/8/layout/target3"/>
    <dgm:cxn modelId="{998FE349-46DF-4BDC-8B53-492B42340ECF}" type="presOf" srcId="{AB4B508A-BFD4-49AA-8405-C0C8C09F9428}" destId="{C780CF9A-4CFA-427E-8A4B-5DD02FE1C088}" srcOrd="0" destOrd="2" presId="urn:microsoft.com/office/officeart/2005/8/layout/target3"/>
    <dgm:cxn modelId="{E0586B13-74F9-4B8F-AD83-D8839EBAA76A}" type="presOf" srcId="{196FB106-15E1-481A-B35C-4E31C14C7AA9}" destId="{0D42A009-CCE9-4A2D-A812-5F8F11B162F5}" srcOrd="0" destOrd="0" presId="urn:microsoft.com/office/officeart/2005/8/layout/target3"/>
    <dgm:cxn modelId="{A3BD6C1C-D3D1-4709-80CE-8788453F6DB9}" type="presParOf" srcId="{50E11054-3133-4D64-87AF-127D6520C8F7}" destId="{B3A31776-A8D0-4914-8D23-A79E03578031}" srcOrd="0" destOrd="0" presId="urn:microsoft.com/office/officeart/2005/8/layout/target3"/>
    <dgm:cxn modelId="{D8B25E18-D196-46F1-AFD4-9DBC492CAA22}" type="presParOf" srcId="{50E11054-3133-4D64-87AF-127D6520C8F7}" destId="{0213952E-EBD2-45CD-979F-0879DEA953AD}" srcOrd="1" destOrd="0" presId="urn:microsoft.com/office/officeart/2005/8/layout/target3"/>
    <dgm:cxn modelId="{AF5C44DD-8FC1-4391-A62C-6883C03B250C}" type="presParOf" srcId="{50E11054-3133-4D64-87AF-127D6520C8F7}" destId="{95F0D69D-4FC6-4FE0-A49C-162AA6D71396}" srcOrd="2" destOrd="0" presId="urn:microsoft.com/office/officeart/2005/8/layout/target3"/>
    <dgm:cxn modelId="{246732A3-F684-4044-8A8B-ECB30750B280}" type="presParOf" srcId="{50E11054-3133-4D64-87AF-127D6520C8F7}" destId="{503F5FA0-31FD-439C-8D4A-88CEB4CDBB2E}" srcOrd="3" destOrd="0" presId="urn:microsoft.com/office/officeart/2005/8/layout/target3"/>
    <dgm:cxn modelId="{361E4164-48EC-4BDD-BF81-BEFFB9D537D1}" type="presParOf" srcId="{50E11054-3133-4D64-87AF-127D6520C8F7}" destId="{43F7DC48-9E31-4745-A126-257C077A65C6}" srcOrd="4" destOrd="0" presId="urn:microsoft.com/office/officeart/2005/8/layout/target3"/>
    <dgm:cxn modelId="{23B9123B-50F4-4974-B893-CCA41A3CCF4A}" type="presParOf" srcId="{50E11054-3133-4D64-87AF-127D6520C8F7}" destId="{0D42A009-CCE9-4A2D-A812-5F8F11B162F5}" srcOrd="5" destOrd="0" presId="urn:microsoft.com/office/officeart/2005/8/layout/target3"/>
    <dgm:cxn modelId="{77714206-643B-4F61-AAC0-224FC0581E74}" type="presParOf" srcId="{50E11054-3133-4D64-87AF-127D6520C8F7}" destId="{E3A03326-D89C-49A1-9B34-DC132F488D8A}" srcOrd="6" destOrd="0" presId="urn:microsoft.com/office/officeart/2005/8/layout/target3"/>
    <dgm:cxn modelId="{2D7903B6-1416-458B-B9DC-B79A6BA2D763}" type="presParOf" srcId="{50E11054-3133-4D64-87AF-127D6520C8F7}" destId="{A0C8ECF8-58F4-4184-9705-74715ECCBBDB}" srcOrd="7" destOrd="0" presId="urn:microsoft.com/office/officeart/2005/8/layout/target3"/>
    <dgm:cxn modelId="{E7D5947B-46BB-4CBF-8BF4-65E8554A9A5D}" type="presParOf" srcId="{50E11054-3133-4D64-87AF-127D6520C8F7}" destId="{C7DAD47A-3A41-4C46-9448-A8373ED8231A}" srcOrd="8" destOrd="0" presId="urn:microsoft.com/office/officeart/2005/8/layout/target3"/>
    <dgm:cxn modelId="{CC1C0FE4-F2C0-4B53-A02F-E929DAF9655F}" type="presParOf" srcId="{50E11054-3133-4D64-87AF-127D6520C8F7}" destId="{B2F929D2-EE34-40FD-B0AB-EEA6583B35E6}" srcOrd="9" destOrd="0" presId="urn:microsoft.com/office/officeart/2005/8/layout/target3"/>
    <dgm:cxn modelId="{96BED518-9424-4FC8-A088-1179F1CA9EBC}" type="presParOf" srcId="{50E11054-3133-4D64-87AF-127D6520C8F7}" destId="{B11A2F27-C325-45C7-A131-96BDF848698B}" srcOrd="10" destOrd="0" presId="urn:microsoft.com/office/officeart/2005/8/layout/target3"/>
    <dgm:cxn modelId="{4BC513F1-595D-41D0-83D9-80183338726E}" type="presParOf" srcId="{50E11054-3133-4D64-87AF-127D6520C8F7}" destId="{E3F465F5-32C1-455E-B602-FD662ABA8712}" srcOrd="11" destOrd="0" presId="urn:microsoft.com/office/officeart/2005/8/layout/target3"/>
    <dgm:cxn modelId="{16002839-CE6F-482B-848E-0CA3D19E33CA}" type="presParOf" srcId="{50E11054-3133-4D64-87AF-127D6520C8F7}" destId="{4F558775-8C48-4E71-9FF7-C54199D734DC}" srcOrd="12" destOrd="0" presId="urn:microsoft.com/office/officeart/2005/8/layout/target3"/>
    <dgm:cxn modelId="{E4261A89-25B5-417F-88E3-96487E2F5757}" type="presParOf" srcId="{50E11054-3133-4D64-87AF-127D6520C8F7}" destId="{C780CF9A-4CFA-427E-8A4B-5DD02FE1C088}" srcOrd="13" destOrd="0" presId="urn:microsoft.com/office/officeart/2005/8/layout/target3"/>
    <dgm:cxn modelId="{A86F33D6-C8DF-422B-B25A-495A4D9076E1}" type="presParOf" srcId="{50E11054-3133-4D64-87AF-127D6520C8F7}" destId="{AD06F170-F5D4-4DD8-A3AF-4ECCA70A7577}" srcOrd="14" destOrd="0" presId="urn:microsoft.com/office/officeart/2005/8/layout/target3"/>
    <dgm:cxn modelId="{9F5A7E25-3FE9-433A-8B70-E89ED6C63B61}" type="presParOf" srcId="{50E11054-3133-4D64-87AF-127D6520C8F7}" destId="{C3456887-668A-474E-9EA8-ED819F6C17B4}" srcOrd="15" destOrd="0" presId="urn:microsoft.com/office/officeart/2005/8/layout/target3"/>
    <dgm:cxn modelId="{13A7F0D0-7C95-4612-9DBF-3AE7ED527D52}" type="presParOf" srcId="{50E11054-3133-4D64-87AF-127D6520C8F7}" destId="{E2326389-26AA-4084-9A90-94CBBDE5FC77}" srcOrd="16" destOrd="0" presId="urn:microsoft.com/office/officeart/2005/8/layout/target3"/>
    <dgm:cxn modelId="{8F2501E9-F321-456E-87AD-84E7A54BFBBD}" type="presParOf" srcId="{50E11054-3133-4D64-87AF-127D6520C8F7}" destId="{5773FD25-EC76-4C33-B4CD-9F8664F48D2E}" srcOrd="17" destOrd="0" presId="urn:microsoft.com/office/officeart/2005/8/layout/target3"/>
    <dgm:cxn modelId="{0133DBDA-2FF3-476D-A6E1-2279BBBC6A96}" type="presParOf" srcId="{50E11054-3133-4D64-87AF-127D6520C8F7}" destId="{43659585-16C2-4AFA-BC98-92D865F7AE9D}" srcOrd="18" destOrd="0" presId="urn:microsoft.com/office/officeart/2005/8/layout/target3"/>
    <dgm:cxn modelId="{F36EDD0E-43AA-4C88-BD0E-D0438028E53C}" type="presParOf" srcId="{50E11054-3133-4D64-87AF-127D6520C8F7}" destId="{1BAB6F8D-4198-459E-8BFB-8CB69F9DF0B6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02386-B539-4405-921E-603F9BB23131}">
      <dsp:nvSpPr>
        <dsp:cNvPr id="0" name=""/>
        <dsp:cNvSpPr/>
      </dsp:nvSpPr>
      <dsp:spPr>
        <a:xfrm>
          <a:off x="662934" y="0"/>
          <a:ext cx="4813545" cy="300846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AF148-1FAE-4E52-AABF-2B2313948342}">
      <dsp:nvSpPr>
        <dsp:cNvPr id="0" name=""/>
        <dsp:cNvSpPr/>
      </dsp:nvSpPr>
      <dsp:spPr>
        <a:xfrm>
          <a:off x="1274254" y="2076443"/>
          <a:ext cx="125152" cy="1251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032F0-D359-4797-A952-61DAA212A975}">
      <dsp:nvSpPr>
        <dsp:cNvPr id="0" name=""/>
        <dsp:cNvSpPr/>
      </dsp:nvSpPr>
      <dsp:spPr>
        <a:xfrm>
          <a:off x="1336831" y="2139019"/>
          <a:ext cx="1121556" cy="869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1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/>
            <a:t>APR 2016</a:t>
          </a:r>
          <a:endParaRPr lang="en-US" sz="2000" kern="1200" baseline="0" dirty="0"/>
        </a:p>
      </dsp:txBody>
      <dsp:txXfrm>
        <a:off x="1336831" y="2139019"/>
        <a:ext cx="1121556" cy="869446"/>
      </dsp:txXfrm>
    </dsp:sp>
    <dsp:sp modelId="{FA27EDDE-9E18-4ADF-AD0A-1730C31465C8}">
      <dsp:nvSpPr>
        <dsp:cNvPr id="0" name=""/>
        <dsp:cNvSpPr/>
      </dsp:nvSpPr>
      <dsp:spPr>
        <a:xfrm>
          <a:off x="2378963" y="1258742"/>
          <a:ext cx="226236" cy="226236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71766-8A6F-4FEA-A011-C1DFF6BD79F9}">
      <dsp:nvSpPr>
        <dsp:cNvPr id="0" name=""/>
        <dsp:cNvSpPr/>
      </dsp:nvSpPr>
      <dsp:spPr>
        <a:xfrm>
          <a:off x="2492081" y="1371860"/>
          <a:ext cx="1155250" cy="1636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78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TELECONS</a:t>
          </a:r>
          <a:endParaRPr lang="en-US" sz="1900" kern="1200" dirty="0"/>
        </a:p>
      </dsp:txBody>
      <dsp:txXfrm>
        <a:off x="2492081" y="1371860"/>
        <a:ext cx="1155250" cy="1636605"/>
      </dsp:txXfrm>
    </dsp:sp>
    <dsp:sp modelId="{FC7D5EAE-04D5-4410-BA77-D1165760511E}">
      <dsp:nvSpPr>
        <dsp:cNvPr id="0" name=""/>
        <dsp:cNvSpPr/>
      </dsp:nvSpPr>
      <dsp:spPr>
        <a:xfrm>
          <a:off x="3707502" y="761141"/>
          <a:ext cx="312880" cy="312880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36145-5D8D-465F-8EC3-0B800A9E26F0}">
      <dsp:nvSpPr>
        <dsp:cNvPr id="0" name=""/>
        <dsp:cNvSpPr/>
      </dsp:nvSpPr>
      <dsp:spPr>
        <a:xfrm>
          <a:off x="3930444" y="1120282"/>
          <a:ext cx="2348116" cy="420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78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JCOMM V OCT 2017</a:t>
          </a:r>
          <a:endParaRPr lang="en-US" sz="2000" kern="1200" dirty="0"/>
        </a:p>
      </dsp:txBody>
      <dsp:txXfrm>
        <a:off x="3930444" y="1120282"/>
        <a:ext cx="2348116" cy="420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82E95-2B24-4BD3-92A4-73FB6CBFC7DE}">
      <dsp:nvSpPr>
        <dsp:cNvPr id="0" name=""/>
        <dsp:cNvSpPr/>
      </dsp:nvSpPr>
      <dsp:spPr>
        <a:xfrm>
          <a:off x="382488" y="1472"/>
          <a:ext cx="1480839" cy="14808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MARINE MET DATA</a:t>
          </a:r>
          <a:endParaRPr lang="en-US" sz="1800" kern="1200" dirty="0"/>
        </a:p>
      </dsp:txBody>
      <dsp:txXfrm>
        <a:off x="599352" y="218336"/>
        <a:ext cx="1047111" cy="1047111"/>
      </dsp:txXfrm>
    </dsp:sp>
    <dsp:sp modelId="{984B7B2E-9154-4CEC-B3C5-C0133DF678B1}">
      <dsp:nvSpPr>
        <dsp:cNvPr id="0" name=""/>
        <dsp:cNvSpPr/>
      </dsp:nvSpPr>
      <dsp:spPr>
        <a:xfrm>
          <a:off x="693464" y="1646801"/>
          <a:ext cx="858887" cy="858887"/>
        </a:xfrm>
        <a:prstGeom prst="mathPlus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807309" y="1975239"/>
        <a:ext cx="631197" cy="202011"/>
      </dsp:txXfrm>
    </dsp:sp>
    <dsp:sp modelId="{DF0EADDB-7CEE-4CD0-A5B5-8FCD05373D74}">
      <dsp:nvSpPr>
        <dsp:cNvPr id="0" name=""/>
        <dsp:cNvSpPr/>
      </dsp:nvSpPr>
      <dsp:spPr>
        <a:xfrm>
          <a:off x="382488" y="2581687"/>
          <a:ext cx="1480839" cy="1480839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OCEANOG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</a:t>
          </a:r>
          <a:endParaRPr lang="en-US" sz="1800" kern="1200" dirty="0"/>
        </a:p>
      </dsp:txBody>
      <dsp:txXfrm>
        <a:off x="599352" y="2798551"/>
        <a:ext cx="1047111" cy="1047111"/>
      </dsp:txXfrm>
    </dsp:sp>
    <dsp:sp modelId="{AE6EE76A-0A7E-4CBE-89E9-D90E3F0B018F}">
      <dsp:nvSpPr>
        <dsp:cNvPr id="0" name=""/>
        <dsp:cNvSpPr/>
      </dsp:nvSpPr>
      <dsp:spPr>
        <a:xfrm>
          <a:off x="2085454" y="1756563"/>
          <a:ext cx="470907" cy="550872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085454" y="1866737"/>
        <a:ext cx="329635" cy="330524"/>
      </dsp:txXfrm>
    </dsp:sp>
    <dsp:sp modelId="{B2D289A8-2950-428D-BF93-153176F1FBB5}">
      <dsp:nvSpPr>
        <dsp:cNvPr id="0" name=""/>
        <dsp:cNvSpPr/>
      </dsp:nvSpPr>
      <dsp:spPr>
        <a:xfrm>
          <a:off x="2751832" y="551160"/>
          <a:ext cx="2961679" cy="2961679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WIS</a:t>
          </a:r>
          <a:endParaRPr lang="en-US" sz="6500" kern="1200" dirty="0"/>
        </a:p>
      </dsp:txBody>
      <dsp:txXfrm>
        <a:off x="3185560" y="984888"/>
        <a:ext cx="2094223" cy="2094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51FC9-AFCF-49EB-A244-BC807F184F0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321C3-9685-46B5-915C-1C4C4FE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3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21255" y="2044702"/>
            <a:ext cx="8229600" cy="1951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JCOMM</a:t>
            </a:r>
            <a:r>
              <a:rPr lang="en-US" sz="4800" dirty="0">
                <a:solidFill>
                  <a:srgbClr val="000090"/>
                </a:solidFill>
              </a:rPr>
              <a:t/>
            </a:r>
            <a:br>
              <a:rPr lang="en-US" sz="4800" dirty="0">
                <a:solidFill>
                  <a:srgbClr val="000090"/>
                </a:solidFill>
              </a:rPr>
            </a:br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Submitted </a:t>
            </a:r>
            <a:r>
              <a:rPr lang="en-US" sz="2400" dirty="0">
                <a:solidFill>
                  <a:srgbClr val="000090"/>
                </a:solidFill>
              </a:rPr>
              <a:t>by: </a:t>
            </a:r>
            <a:r>
              <a:rPr lang="en-US" sz="2400" dirty="0" smtClean="0">
                <a:solidFill>
                  <a:srgbClr val="000090"/>
                </a:solidFill>
              </a:rPr>
              <a:t>TT-MOWIS</a:t>
            </a:r>
            <a:br>
              <a:rPr lang="en-US" sz="2400" dirty="0" smtClean="0">
                <a:solidFill>
                  <a:srgbClr val="000090"/>
                </a:solidFill>
              </a:rPr>
            </a:br>
            <a:r>
              <a:rPr lang="en-US" sz="2400" dirty="0" smtClean="0">
                <a:solidFill>
                  <a:srgbClr val="000090"/>
                </a:solidFill>
              </a:rPr>
              <a:t>(</a:t>
            </a:r>
            <a:r>
              <a:rPr lang="en-US" sz="2400" smtClean="0">
                <a:solidFill>
                  <a:srgbClr val="000090"/>
                </a:solidFill>
              </a:rPr>
              <a:t>Doc </a:t>
            </a:r>
            <a:r>
              <a:rPr lang="en-US" sz="2400" smtClean="0">
                <a:solidFill>
                  <a:srgbClr val="000090"/>
                </a:solidFill>
              </a:rPr>
              <a:t>03b)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94375" y="4299231"/>
            <a:ext cx="7921625" cy="1224236"/>
          </a:xfrm>
        </p:spPr>
        <p:txBody>
          <a:bodyPr/>
          <a:lstStyle/>
          <a:p>
            <a:r>
              <a:rPr lang="en-US" sz="2000" b="1" dirty="0"/>
              <a:t>Inter-Commission Task Team on the WMO information system </a:t>
            </a:r>
            <a:endParaRPr lang="en-US" sz="2000" b="1" dirty="0" smtClean="0"/>
          </a:p>
          <a:p>
            <a:r>
              <a:rPr lang="en-US" sz="2000" b="1" dirty="0" smtClean="0"/>
              <a:t>(</a:t>
            </a:r>
            <a:r>
              <a:rPr lang="en-US" sz="2000" b="1" dirty="0"/>
              <a:t>ICTT-WIS)</a:t>
            </a:r>
            <a:br>
              <a:rPr lang="en-US" sz="2000" b="1" dirty="0"/>
            </a:br>
            <a:r>
              <a:rPr lang="en-US" sz="2000" b="1" dirty="0"/>
              <a:t>WMO, Geneva. 12-13 Sept 2016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80" y="117988"/>
            <a:ext cx="7777810" cy="145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68503"/>
            <a:ext cx="8229600" cy="4189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4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</a:rPr>
              <a:t>Thank you for your attention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19632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JCOMM </a:t>
            </a:r>
            <a:r>
              <a:rPr lang="en-US" dirty="0" smtClean="0">
                <a:solidFill>
                  <a:srgbClr val="002060"/>
                </a:solidFill>
              </a:rPr>
              <a:t>established </a:t>
            </a:r>
            <a:r>
              <a:rPr lang="en-US" dirty="0">
                <a:solidFill>
                  <a:srgbClr val="002060"/>
                </a:solidFill>
              </a:rPr>
              <a:t>a Task Team for Integrating Marine Meteorology and oceanographic Services within WIS (TT-MOWIS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80" y="117988"/>
            <a:ext cx="7777810" cy="145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17279893"/>
              </p:ext>
            </p:extLst>
          </p:nvPr>
        </p:nvGraphicFramePr>
        <p:xfrm>
          <a:off x="1877296" y="3347884"/>
          <a:ext cx="6278561" cy="3008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10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1529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TT-MOWIS WORKPLAN MAIN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80" y="117988"/>
            <a:ext cx="7777810" cy="145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47372" y="2534250"/>
            <a:ext cx="8229600" cy="33946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   </a:t>
            </a:r>
            <a:r>
              <a:rPr lang="en-US" dirty="0">
                <a:solidFill>
                  <a:srgbClr val="002060"/>
                </a:solidFill>
              </a:rPr>
              <a:t>Formulation of a “Guidance document” that shall define JCOMM procedures for marine </a:t>
            </a:r>
            <a:r>
              <a:rPr lang="en-US" dirty="0" smtClean="0">
                <a:solidFill>
                  <a:srgbClr val="002060"/>
                </a:solidFill>
              </a:rPr>
              <a:t>data </a:t>
            </a:r>
            <a:r>
              <a:rPr lang="en-US" dirty="0" err="1" smtClean="0">
                <a:solidFill>
                  <a:srgbClr val="002060"/>
                </a:solidFill>
              </a:rPr>
              <a:t>centres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to be approved as WIS </a:t>
            </a:r>
            <a:r>
              <a:rPr lang="en-US" dirty="0" err="1">
                <a:solidFill>
                  <a:srgbClr val="002060"/>
                </a:solidFill>
              </a:rPr>
              <a:t>centres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o   Promote the importance of being part of the WIS system to a number of large and important preselected marine </a:t>
            </a:r>
            <a:r>
              <a:rPr lang="en-US" dirty="0" smtClean="0">
                <a:solidFill>
                  <a:srgbClr val="002060"/>
                </a:solidFill>
              </a:rPr>
              <a:t>data </a:t>
            </a:r>
            <a:r>
              <a:rPr lang="en-US" dirty="0" err="1" smtClean="0">
                <a:solidFill>
                  <a:srgbClr val="002060"/>
                </a:solidFill>
              </a:rPr>
              <a:t>centres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worldwide.</a:t>
            </a:r>
          </a:p>
        </p:txBody>
      </p:sp>
    </p:spTree>
    <p:extLst>
      <p:ext uri="{BB962C8B-B14F-4D97-AF65-F5344CB8AC3E}">
        <p14:creationId xmlns:p14="http://schemas.microsoft.com/office/powerpoint/2010/main" val="32711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1529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80" y="117988"/>
            <a:ext cx="7777810" cy="145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58375929"/>
              </p:ext>
            </p:extLst>
          </p:nvPr>
        </p:nvGraphicFramePr>
        <p:xfrm>
          <a:off x="1538085" y="229337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felt 2"/>
          <p:cNvSpPr txBox="1"/>
          <p:nvPr/>
        </p:nvSpPr>
        <p:spPr>
          <a:xfrm>
            <a:off x="4304386" y="5818766"/>
            <a:ext cx="4170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rgbClr val="FF0000"/>
                </a:solidFill>
              </a:rPr>
              <a:t>Priority: Metadata</a:t>
            </a:r>
          </a:p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rgbClr val="002060"/>
                </a:solidFill>
              </a:rPr>
              <a:t>Priority:  Real data</a:t>
            </a:r>
            <a:endParaRPr lang="en-GB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1529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80" y="117988"/>
            <a:ext cx="7777810" cy="145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ladsholder til indhold 2"/>
          <p:cNvSpPr txBox="1">
            <a:spLocks/>
          </p:cNvSpPr>
          <p:nvPr/>
        </p:nvSpPr>
        <p:spPr>
          <a:xfrm>
            <a:off x="811885" y="2315497"/>
            <a:ext cx="78749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002060"/>
                </a:solidFill>
              </a:rPr>
              <a:t>Make it easy for user (operational services, scientist, decision makers </a:t>
            </a:r>
            <a:r>
              <a:rPr lang="en-GB" dirty="0" err="1" smtClean="0">
                <a:solidFill>
                  <a:srgbClr val="002060"/>
                </a:solidFill>
              </a:rPr>
              <a:t>etc</a:t>
            </a:r>
            <a:r>
              <a:rPr lang="en-GB" dirty="0" smtClean="0">
                <a:solidFill>
                  <a:srgbClr val="002060"/>
                </a:solidFill>
              </a:rPr>
              <a:t>) to find met-ocean data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Make data visible to user community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Promote work and data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Better met. forecasts -&gt; better ocean forecast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9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1529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BENEFITS OF A CENTRE AS WIS DCPC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80" y="117988"/>
            <a:ext cx="7777810" cy="145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ladsholder til indhold 2"/>
          <p:cNvSpPr txBox="1">
            <a:spLocks/>
          </p:cNvSpPr>
          <p:nvPr/>
        </p:nvSpPr>
        <p:spPr>
          <a:xfrm>
            <a:off x="811885" y="2315497"/>
            <a:ext cx="78749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>
                <a:solidFill>
                  <a:srgbClr val="002060"/>
                </a:solidFill>
              </a:rPr>
              <a:t>Higher profile without </a:t>
            </a:r>
            <a:r>
              <a:rPr lang="en-US" dirty="0">
                <a:solidFill>
                  <a:srgbClr val="002060"/>
                </a:solidFill>
              </a:rPr>
              <a:t>compromising its own identity, gaining worldwide exposure to potential users of the products and services offered.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Worldwide </a:t>
            </a:r>
            <a:r>
              <a:rPr lang="en-US" dirty="0">
                <a:solidFill>
                  <a:srgbClr val="002060"/>
                </a:solidFill>
              </a:rPr>
              <a:t>prospects for </a:t>
            </a:r>
            <a:r>
              <a:rPr lang="en-US" dirty="0" smtClean="0">
                <a:solidFill>
                  <a:srgbClr val="002060"/>
                </a:solidFill>
              </a:rPr>
              <a:t>collaborations (enhancement of products</a:t>
            </a:r>
            <a:r>
              <a:rPr lang="en-US" dirty="0">
                <a:solidFill>
                  <a:srgbClr val="002060"/>
                </a:solidFill>
              </a:rPr>
              <a:t>, services, or </a:t>
            </a:r>
            <a:r>
              <a:rPr lang="en-US" dirty="0" smtClean="0">
                <a:solidFill>
                  <a:srgbClr val="002060"/>
                </a:solidFill>
              </a:rPr>
              <a:t>performance).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CD opportunities enhance </a:t>
            </a:r>
            <a:r>
              <a:rPr lang="en-US" dirty="0">
                <a:solidFill>
                  <a:srgbClr val="002060"/>
                </a:solidFill>
              </a:rPr>
              <a:t>contribution to and use of information services.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Interoperability through </a:t>
            </a:r>
            <a:r>
              <a:rPr lang="en-US" dirty="0">
                <a:solidFill>
                  <a:srgbClr val="002060"/>
                </a:solidFill>
              </a:rPr>
              <a:t>international standards that in turn could be implemented at other levels within the organization and with its partners. </a:t>
            </a:r>
            <a:endParaRPr lang="fr-FR" dirty="0">
              <a:solidFill>
                <a:srgbClr val="00206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1529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80" y="117988"/>
            <a:ext cx="7777810" cy="145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ladsholder til indhold 2"/>
          <p:cNvSpPr txBox="1">
            <a:spLocks/>
          </p:cNvSpPr>
          <p:nvPr/>
        </p:nvSpPr>
        <p:spPr>
          <a:xfrm>
            <a:off x="811885" y="2355389"/>
            <a:ext cx="78749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</a:t>
            </a:r>
            <a:r>
              <a:rPr lang="en-GB" dirty="0">
                <a:solidFill>
                  <a:srgbClr val="002060"/>
                </a:solidFill>
              </a:rPr>
              <a:t>Provide metadata files to relevant GISC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Format clear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Need for few changes compared to existing DB formats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Help from GISC’s?</a:t>
            </a:r>
          </a:p>
          <a:p>
            <a:r>
              <a:rPr lang="en-GB" dirty="0">
                <a:solidFill>
                  <a:srgbClr val="002060"/>
                </a:solidFill>
              </a:rPr>
              <a:t>Register as DCPC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Formal WIS procedure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– THIS has to be formulated and approved by JCOMM Man, IOC and WMO</a:t>
            </a:r>
            <a:endParaRPr lang="en-GB" dirty="0"/>
          </a:p>
          <a:p>
            <a:pPr lvl="2"/>
            <a:r>
              <a:rPr lang="en-GB" dirty="0">
                <a:solidFill>
                  <a:srgbClr val="002060"/>
                </a:solidFill>
              </a:rPr>
              <a:t>Application</a:t>
            </a:r>
          </a:p>
          <a:p>
            <a:pPr lvl="3"/>
            <a:r>
              <a:rPr lang="en-GB" dirty="0">
                <a:solidFill>
                  <a:srgbClr val="002060"/>
                </a:solidFill>
              </a:rPr>
              <a:t>Guidelines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Approval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60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1529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80" y="117988"/>
            <a:ext cx="7777810" cy="145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ladsholder til indhold 2"/>
          <p:cNvSpPr txBox="1">
            <a:spLocks/>
          </p:cNvSpPr>
          <p:nvPr/>
        </p:nvSpPr>
        <p:spPr>
          <a:xfrm>
            <a:off x="811885" y="2315497"/>
            <a:ext cx="78749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</a:t>
            </a:r>
            <a:r>
              <a:rPr lang="en-GB" dirty="0">
                <a:solidFill>
                  <a:srgbClr val="002060"/>
                </a:solidFill>
              </a:rPr>
              <a:t>ALL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Observations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Real-time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Delayed mode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Satellite data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Model data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2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1529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TT-MOWIS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80" y="117988"/>
            <a:ext cx="7777810" cy="145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397787"/>
              </p:ext>
            </p:extLst>
          </p:nvPr>
        </p:nvGraphicFramePr>
        <p:xfrm>
          <a:off x="963051" y="2210722"/>
          <a:ext cx="772374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72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444E7B-3014-4DA8-BFBC-BF1D02C17099}"/>
</file>

<file path=customXml/itemProps2.xml><?xml version="1.0" encoding="utf-8"?>
<ds:datastoreItem xmlns:ds="http://schemas.openxmlformats.org/officeDocument/2006/customXml" ds:itemID="{4B0EA5C5-EB47-4974-A060-BA6DC8F59E30}"/>
</file>

<file path=customXml/itemProps3.xml><?xml version="1.0" encoding="utf-8"?>
<ds:datastoreItem xmlns:ds="http://schemas.openxmlformats.org/officeDocument/2006/customXml" ds:itemID="{C60D56E1-EF71-403F-8890-545A0355F922}"/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78</TotalTime>
  <Words>254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WMO_WHITE_Powerpoint_en_fr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Thomas</dc:creator>
  <cp:lastModifiedBy>David Thomas</cp:lastModifiedBy>
  <cp:revision>10</cp:revision>
  <dcterms:created xsi:type="dcterms:W3CDTF">2016-08-17T13:13:24Z</dcterms:created>
  <dcterms:modified xsi:type="dcterms:W3CDTF">2016-09-12T08:36:48Z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