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9" d="100"/>
          <a:sy n="119" d="100"/>
        </p:scale>
        <p:origin x="-72" y="1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B0964E-5E31-4B6B-A7F8-56A8135E67ED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21E461-CDF9-44D8-B8FC-1DD1A95E283F}">
      <dgm:prSet phldrT="[Text]"/>
      <dgm:spPr>
        <a:solidFill>
          <a:schemeClr val="bg1">
            <a:lumMod val="65000"/>
          </a:schemeClr>
        </a:solidFill>
        <a:scene3d>
          <a:camera prst="orthographicFront"/>
          <a:lightRig rig="threePt" dir="t"/>
        </a:scene3d>
        <a:sp3d>
          <a:bevelT h="152400"/>
          <a:bevelB w="0"/>
        </a:sp3d>
      </dgm:spPr>
      <dgm:t>
        <a:bodyPr/>
        <a:lstStyle/>
        <a:p>
          <a:r>
            <a:rPr lang="en-GB" b="1" dirty="0" smtClean="0"/>
            <a:t>Information activities</a:t>
          </a:r>
          <a:endParaRPr lang="en-GB" b="1" dirty="0"/>
        </a:p>
      </dgm:t>
    </dgm:pt>
    <dgm:pt modelId="{C56FDC74-D677-4067-A8C6-2710BEB8412E}" type="parTrans" cxnId="{DF388339-2F9B-425F-BE91-F5AAE69A3CAF}">
      <dgm:prSet/>
      <dgm:spPr/>
      <dgm:t>
        <a:bodyPr/>
        <a:lstStyle/>
        <a:p>
          <a:endParaRPr lang="en-GB"/>
        </a:p>
      </dgm:t>
    </dgm:pt>
    <dgm:pt modelId="{1A0D1674-280D-465A-A930-028F1A50CD87}" type="sibTrans" cxnId="{DF388339-2F9B-425F-BE91-F5AAE69A3CAF}">
      <dgm:prSet/>
      <dgm:spPr/>
      <dgm:t>
        <a:bodyPr/>
        <a:lstStyle/>
        <a:p>
          <a:endParaRPr lang="en-GB"/>
        </a:p>
      </dgm:t>
    </dgm:pt>
    <dgm:pt modelId="{DB92E135-FD79-4CBD-B0CB-CBE97C5523E9}">
      <dgm:prSet phldrT="[Text]"/>
      <dgm:spPr>
        <a:solidFill>
          <a:srgbClr val="7030A0"/>
        </a:solidFill>
        <a:scene3d>
          <a:camera prst="orthographicFront"/>
          <a:lightRig rig="threePt" dir="t"/>
        </a:scene3d>
        <a:sp3d>
          <a:bevelT/>
          <a:bevelB w="0"/>
        </a:sp3d>
      </dgm:spPr>
      <dgm:t>
        <a:bodyPr/>
        <a:lstStyle/>
        <a:p>
          <a:r>
            <a:rPr lang="en-GB" b="1" dirty="0" smtClean="0"/>
            <a:t>Create</a:t>
          </a:r>
          <a:endParaRPr lang="en-GB" b="1" dirty="0"/>
        </a:p>
      </dgm:t>
    </dgm:pt>
    <dgm:pt modelId="{C7C95ED5-74BC-4EE6-BAA7-ADD987CBB00D}" type="parTrans" cxnId="{4B82AABC-F69D-42E6-A5E6-8891D36C28BD}">
      <dgm:prSet/>
      <dgm:spPr/>
      <dgm:t>
        <a:bodyPr/>
        <a:lstStyle/>
        <a:p>
          <a:endParaRPr lang="en-GB"/>
        </a:p>
      </dgm:t>
    </dgm:pt>
    <dgm:pt modelId="{D3BC8E41-4EEE-4250-82DA-2D3238BC4702}" type="sibTrans" cxnId="{4B82AABC-F69D-42E6-A5E6-8891D36C28BD}">
      <dgm:prSet/>
      <dgm:spPr/>
      <dgm:t>
        <a:bodyPr/>
        <a:lstStyle/>
        <a:p>
          <a:endParaRPr lang="en-GB"/>
        </a:p>
      </dgm:t>
    </dgm:pt>
    <dgm:pt modelId="{E9559B22-1CB6-4952-BA6A-C2B8DBB484AE}">
      <dgm:prSet phldrT="[Text]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  <a:bevelB w="0"/>
        </a:sp3d>
      </dgm:spPr>
      <dgm:t>
        <a:bodyPr/>
        <a:lstStyle/>
        <a:p>
          <a:r>
            <a:rPr lang="en-GB" b="1" dirty="0" smtClean="0"/>
            <a:t>Store</a:t>
          </a:r>
          <a:endParaRPr lang="en-GB" b="1" dirty="0"/>
        </a:p>
      </dgm:t>
    </dgm:pt>
    <dgm:pt modelId="{A6B950C0-5080-4BFA-A049-CCCC905880C6}" type="parTrans" cxnId="{F603866C-ED4C-48E5-99EC-6B9B671C13B8}">
      <dgm:prSet/>
      <dgm:spPr/>
      <dgm:t>
        <a:bodyPr/>
        <a:lstStyle/>
        <a:p>
          <a:endParaRPr lang="en-GB"/>
        </a:p>
      </dgm:t>
    </dgm:pt>
    <dgm:pt modelId="{1E554C83-42B8-4590-BEC5-E00C95EF1733}" type="sibTrans" cxnId="{F603866C-ED4C-48E5-99EC-6B9B671C13B8}">
      <dgm:prSet/>
      <dgm:spPr/>
      <dgm:t>
        <a:bodyPr/>
        <a:lstStyle/>
        <a:p>
          <a:endParaRPr lang="en-GB"/>
        </a:p>
      </dgm:t>
    </dgm:pt>
    <dgm:pt modelId="{A4F72723-C71B-4DF4-8CF4-5CDC3502EEE4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  <a:bevelB w="0"/>
        </a:sp3d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Share</a:t>
          </a:r>
          <a:endParaRPr lang="en-GB" b="1" dirty="0">
            <a:solidFill>
              <a:schemeClr val="tx1"/>
            </a:solidFill>
          </a:endParaRPr>
        </a:p>
      </dgm:t>
    </dgm:pt>
    <dgm:pt modelId="{FD790134-6220-471D-90F2-DA39FBFE7B36}" type="parTrans" cxnId="{879678AB-A837-4A70-88B4-920CBDFBFE39}">
      <dgm:prSet/>
      <dgm:spPr/>
      <dgm:t>
        <a:bodyPr/>
        <a:lstStyle/>
        <a:p>
          <a:endParaRPr lang="en-GB"/>
        </a:p>
      </dgm:t>
    </dgm:pt>
    <dgm:pt modelId="{AB14CA3B-6596-49EA-8B1D-AA0232224784}" type="sibTrans" cxnId="{879678AB-A837-4A70-88B4-920CBDFBFE39}">
      <dgm:prSet/>
      <dgm:spPr/>
      <dgm:t>
        <a:bodyPr/>
        <a:lstStyle/>
        <a:p>
          <a:endParaRPr lang="en-GB"/>
        </a:p>
      </dgm:t>
    </dgm:pt>
    <dgm:pt modelId="{2A6A33EA-5C65-4B4C-8C65-8B4D71C3CAB0}">
      <dgm:prSet phldrT="[Text]"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  <a:bevelB w="0"/>
        </a:sp3d>
      </dgm:spPr>
      <dgm:t>
        <a:bodyPr/>
        <a:lstStyle/>
        <a:p>
          <a:r>
            <a:rPr lang="en-GB" b="1" dirty="0" smtClean="0">
              <a:solidFill>
                <a:schemeClr val="accent3">
                  <a:lumMod val="50000"/>
                </a:schemeClr>
              </a:solidFill>
            </a:rPr>
            <a:t>Use</a:t>
          </a:r>
          <a:endParaRPr lang="en-GB" b="1" dirty="0">
            <a:solidFill>
              <a:schemeClr val="accent3">
                <a:lumMod val="50000"/>
              </a:schemeClr>
            </a:solidFill>
          </a:endParaRPr>
        </a:p>
      </dgm:t>
    </dgm:pt>
    <dgm:pt modelId="{27FBAC81-4815-4317-AEFA-E13BEC34AA06}" type="parTrans" cxnId="{A3A7CAFF-BF65-4D31-A60C-6C9DA7C0B677}">
      <dgm:prSet/>
      <dgm:spPr/>
      <dgm:t>
        <a:bodyPr/>
        <a:lstStyle/>
        <a:p>
          <a:endParaRPr lang="en-GB"/>
        </a:p>
      </dgm:t>
    </dgm:pt>
    <dgm:pt modelId="{33C034A6-2EC3-46EC-9C99-A8B4EA158429}" type="sibTrans" cxnId="{A3A7CAFF-BF65-4D31-A60C-6C9DA7C0B677}">
      <dgm:prSet/>
      <dgm:spPr/>
      <dgm:t>
        <a:bodyPr/>
        <a:lstStyle/>
        <a:p>
          <a:endParaRPr lang="en-GB"/>
        </a:p>
      </dgm:t>
    </dgm:pt>
    <dgm:pt modelId="{43320EF1-7588-4CDF-BB78-DC79B00F10A6}">
      <dgm:prSet phldrT="[Text]"/>
      <dgm:spPr>
        <a:solidFill>
          <a:srgbClr val="FF9900"/>
        </a:solidFill>
        <a:scene3d>
          <a:camera prst="orthographicFront"/>
          <a:lightRig rig="threePt" dir="t"/>
        </a:scene3d>
        <a:sp3d>
          <a:bevelT/>
          <a:bevelB w="0"/>
        </a:sp3d>
      </dgm:spPr>
      <dgm:t>
        <a:bodyPr/>
        <a:lstStyle/>
        <a:p>
          <a:r>
            <a:rPr lang="en-GB" b="1" dirty="0" smtClean="0"/>
            <a:t>Archive</a:t>
          </a:r>
          <a:endParaRPr lang="en-GB" b="1" dirty="0"/>
        </a:p>
      </dgm:t>
    </dgm:pt>
    <dgm:pt modelId="{8DA0C6C7-C307-4567-8B65-8FC9817A0E7A}" type="parTrans" cxnId="{DC8720CD-074D-4549-B200-D8E7966A100D}">
      <dgm:prSet/>
      <dgm:spPr/>
      <dgm:t>
        <a:bodyPr/>
        <a:lstStyle/>
        <a:p>
          <a:endParaRPr lang="en-GB"/>
        </a:p>
      </dgm:t>
    </dgm:pt>
    <dgm:pt modelId="{4AAEBBE5-47B6-4F1B-8878-99508E410A37}" type="sibTrans" cxnId="{DC8720CD-074D-4549-B200-D8E7966A100D}">
      <dgm:prSet/>
      <dgm:spPr/>
      <dgm:t>
        <a:bodyPr/>
        <a:lstStyle/>
        <a:p>
          <a:endParaRPr lang="en-GB"/>
        </a:p>
      </dgm:t>
    </dgm:pt>
    <dgm:pt modelId="{3AEE445C-CAFA-47E1-9856-6B45EEB7AE0B}">
      <dgm:prSet phldrT="[Text]"/>
      <dgm:spPr>
        <a:solidFill>
          <a:srgbClr val="FF0000"/>
        </a:solidFill>
        <a:scene3d>
          <a:camera prst="orthographicFront"/>
          <a:lightRig rig="threePt" dir="t"/>
        </a:scene3d>
        <a:sp3d>
          <a:bevelT/>
          <a:bevelB w="0"/>
        </a:sp3d>
      </dgm:spPr>
      <dgm:t>
        <a:bodyPr/>
        <a:lstStyle/>
        <a:p>
          <a:r>
            <a:rPr lang="en-GB" b="1" dirty="0" smtClean="0"/>
            <a:t>Destroy</a:t>
          </a:r>
          <a:endParaRPr lang="en-GB" b="1" dirty="0"/>
        </a:p>
      </dgm:t>
    </dgm:pt>
    <dgm:pt modelId="{5C4722FD-9DF1-40EE-8920-27F105C8F112}" type="parTrans" cxnId="{10F910E7-BABA-45CE-B0BF-9B9F97B05D74}">
      <dgm:prSet/>
      <dgm:spPr/>
      <dgm:t>
        <a:bodyPr/>
        <a:lstStyle/>
        <a:p>
          <a:endParaRPr lang="en-GB"/>
        </a:p>
      </dgm:t>
    </dgm:pt>
    <dgm:pt modelId="{8B53B168-BE7A-43A9-A937-DCEDAF5AC5F9}" type="sibTrans" cxnId="{10F910E7-BABA-45CE-B0BF-9B9F97B05D74}">
      <dgm:prSet/>
      <dgm:spPr/>
      <dgm:t>
        <a:bodyPr/>
        <a:lstStyle/>
        <a:p>
          <a:endParaRPr lang="en-GB"/>
        </a:p>
      </dgm:t>
    </dgm:pt>
    <dgm:pt modelId="{B07CA84A-6CD2-4299-8F71-C2B8CEADE5AF}" type="pres">
      <dgm:prSet presAssocID="{C1B0964E-5E31-4B6B-A7F8-56A8135E67E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92876DF5-4037-4450-B20D-DB0E4A8B0653}" type="pres">
      <dgm:prSet presAssocID="{5221E461-CDF9-44D8-B8FC-1DD1A95E283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52B51F89-E8D1-405E-928D-C0797D855A6C}" type="pres">
      <dgm:prSet presAssocID="{DB92E135-FD79-4CBD-B0CB-CBE97C5523E9}" presName="Accent1" presStyleCnt="0"/>
      <dgm:spPr/>
    </dgm:pt>
    <dgm:pt modelId="{37E857DE-DF31-4652-9EBE-1EC4B33DB846}" type="pres">
      <dgm:prSet presAssocID="{DB92E135-FD79-4CBD-B0CB-CBE97C5523E9}" presName="Accent" presStyleLbl="bgShp" presStyleIdx="0" presStyleCnt="6"/>
      <dgm:spPr/>
    </dgm:pt>
    <dgm:pt modelId="{B7094D4C-B862-4119-9A71-8DA398976E28}" type="pres">
      <dgm:prSet presAssocID="{DB92E135-FD79-4CBD-B0CB-CBE97C5523E9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83EE0C-6F74-44E0-957B-EFB167DFA5FB}" type="pres">
      <dgm:prSet presAssocID="{E9559B22-1CB6-4952-BA6A-C2B8DBB484AE}" presName="Accent2" presStyleCnt="0"/>
      <dgm:spPr/>
    </dgm:pt>
    <dgm:pt modelId="{6A3B21EC-2DA9-4841-B380-22F2F0CF0062}" type="pres">
      <dgm:prSet presAssocID="{E9559B22-1CB6-4952-BA6A-C2B8DBB484AE}" presName="Accent" presStyleLbl="bgShp" presStyleIdx="1" presStyleCnt="6"/>
      <dgm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bevelT/>
        </a:sp3d>
      </dgm:spPr>
    </dgm:pt>
    <dgm:pt modelId="{82C773D3-0536-45CD-8E94-358DBA7352CE}" type="pres">
      <dgm:prSet presAssocID="{E9559B22-1CB6-4952-BA6A-C2B8DBB484AE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4F0E6B-CBA4-4D03-B506-82E61240E07C}" type="pres">
      <dgm:prSet presAssocID="{A4F72723-C71B-4DF4-8CF4-5CDC3502EEE4}" presName="Accent3" presStyleCnt="0"/>
      <dgm:spPr/>
    </dgm:pt>
    <dgm:pt modelId="{278A285B-22CD-4F19-BB7E-EA47CBA2E62F}" type="pres">
      <dgm:prSet presAssocID="{A4F72723-C71B-4DF4-8CF4-5CDC3502EEE4}" presName="Accent" presStyleLbl="bgShp" presStyleIdx="2" presStyleCnt="6"/>
      <dgm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bevelT/>
        </a:sp3d>
      </dgm:spPr>
    </dgm:pt>
    <dgm:pt modelId="{40D48796-5C2A-411C-9E6D-8C87C7784C99}" type="pres">
      <dgm:prSet presAssocID="{A4F72723-C71B-4DF4-8CF4-5CDC3502EEE4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794947-D73B-4DC5-915A-5D994811F7E7}" type="pres">
      <dgm:prSet presAssocID="{2A6A33EA-5C65-4B4C-8C65-8B4D71C3CAB0}" presName="Accent4" presStyleCnt="0"/>
      <dgm:spPr/>
    </dgm:pt>
    <dgm:pt modelId="{ADA55CA9-6992-4E86-BEE3-FABB2DB80919}" type="pres">
      <dgm:prSet presAssocID="{2A6A33EA-5C65-4B4C-8C65-8B4D71C3CAB0}" presName="Accent" presStyleLbl="bgShp" presStyleIdx="3" presStyleCnt="6"/>
      <dgm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bevelT/>
        </a:sp3d>
      </dgm:spPr>
    </dgm:pt>
    <dgm:pt modelId="{60D3E272-E421-4218-963C-D74AF12F52E3}" type="pres">
      <dgm:prSet presAssocID="{2A6A33EA-5C65-4B4C-8C65-8B4D71C3CAB0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B3978A-48C9-4A96-9FAC-730D3FBAC4F8}" type="pres">
      <dgm:prSet presAssocID="{43320EF1-7588-4CDF-BB78-DC79B00F10A6}" presName="Accent5" presStyleCnt="0"/>
      <dgm:spPr/>
    </dgm:pt>
    <dgm:pt modelId="{82988BC5-DF64-4359-8F66-EC7AD7DB6477}" type="pres">
      <dgm:prSet presAssocID="{43320EF1-7588-4CDF-BB78-DC79B00F10A6}" presName="Accent" presStyleLbl="bgShp" presStyleIdx="4" presStyleCnt="6"/>
      <dgm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bevelT/>
        </a:sp3d>
      </dgm:spPr>
    </dgm:pt>
    <dgm:pt modelId="{22636339-B11B-4458-9E88-BC25CF25723D}" type="pres">
      <dgm:prSet presAssocID="{43320EF1-7588-4CDF-BB78-DC79B00F10A6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B6637A-A5DC-46CF-8526-8B7233EBE999}" type="pres">
      <dgm:prSet presAssocID="{3AEE445C-CAFA-47E1-9856-6B45EEB7AE0B}" presName="Accent6" presStyleCnt="0"/>
      <dgm:spPr/>
    </dgm:pt>
    <dgm:pt modelId="{0FEED167-3678-4144-8EAA-88359D3778A2}" type="pres">
      <dgm:prSet presAssocID="{3AEE445C-CAFA-47E1-9856-6B45EEB7AE0B}" presName="Accent" presStyleLbl="bgShp" presStyleIdx="5" presStyleCnt="6"/>
      <dgm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bevelT/>
        </a:sp3d>
      </dgm:spPr>
    </dgm:pt>
    <dgm:pt modelId="{1E55789F-28FF-4F4F-9CE3-90529A852B41}" type="pres">
      <dgm:prSet presAssocID="{3AEE445C-CAFA-47E1-9856-6B45EEB7AE0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F88AB01-D23B-4A91-87E8-BB4AAEC804F9}" type="presOf" srcId="{43320EF1-7588-4CDF-BB78-DC79B00F10A6}" destId="{22636339-B11B-4458-9E88-BC25CF25723D}" srcOrd="0" destOrd="0" presId="urn:microsoft.com/office/officeart/2011/layout/HexagonRadial"/>
    <dgm:cxn modelId="{1900EB1E-BD2D-4F4F-A407-7A7E6C8B3FE8}" type="presOf" srcId="{C1B0964E-5E31-4B6B-A7F8-56A8135E67ED}" destId="{B07CA84A-6CD2-4299-8F71-C2B8CEADE5AF}" srcOrd="0" destOrd="0" presId="urn:microsoft.com/office/officeart/2011/layout/HexagonRadial"/>
    <dgm:cxn modelId="{47B126F4-0D1E-4069-B0BB-887828C1B76F}" type="presOf" srcId="{3AEE445C-CAFA-47E1-9856-6B45EEB7AE0B}" destId="{1E55789F-28FF-4F4F-9CE3-90529A852B41}" srcOrd="0" destOrd="0" presId="urn:microsoft.com/office/officeart/2011/layout/HexagonRadial"/>
    <dgm:cxn modelId="{879678AB-A837-4A70-88B4-920CBDFBFE39}" srcId="{5221E461-CDF9-44D8-B8FC-1DD1A95E283F}" destId="{A4F72723-C71B-4DF4-8CF4-5CDC3502EEE4}" srcOrd="2" destOrd="0" parTransId="{FD790134-6220-471D-90F2-DA39FBFE7B36}" sibTransId="{AB14CA3B-6596-49EA-8B1D-AA0232224784}"/>
    <dgm:cxn modelId="{1BEF15D8-2B54-442B-ACCB-F39924B304F5}" type="presOf" srcId="{E9559B22-1CB6-4952-BA6A-C2B8DBB484AE}" destId="{82C773D3-0536-45CD-8E94-358DBA7352CE}" srcOrd="0" destOrd="0" presId="urn:microsoft.com/office/officeart/2011/layout/HexagonRadial"/>
    <dgm:cxn modelId="{76916441-131D-4438-B266-EF50BB0C061E}" type="presOf" srcId="{A4F72723-C71B-4DF4-8CF4-5CDC3502EEE4}" destId="{40D48796-5C2A-411C-9E6D-8C87C7784C99}" srcOrd="0" destOrd="0" presId="urn:microsoft.com/office/officeart/2011/layout/HexagonRadial"/>
    <dgm:cxn modelId="{5E6F7B13-BBA5-41D1-AFA6-F72E833FF2E3}" type="presOf" srcId="{DB92E135-FD79-4CBD-B0CB-CBE97C5523E9}" destId="{B7094D4C-B862-4119-9A71-8DA398976E28}" srcOrd="0" destOrd="0" presId="urn:microsoft.com/office/officeart/2011/layout/HexagonRadial"/>
    <dgm:cxn modelId="{4B82AABC-F69D-42E6-A5E6-8891D36C28BD}" srcId="{5221E461-CDF9-44D8-B8FC-1DD1A95E283F}" destId="{DB92E135-FD79-4CBD-B0CB-CBE97C5523E9}" srcOrd="0" destOrd="0" parTransId="{C7C95ED5-74BC-4EE6-BAA7-ADD987CBB00D}" sibTransId="{D3BC8E41-4EEE-4250-82DA-2D3238BC4702}"/>
    <dgm:cxn modelId="{650961DB-AFA4-41D1-B8F5-1407F99E90CB}" type="presOf" srcId="{2A6A33EA-5C65-4B4C-8C65-8B4D71C3CAB0}" destId="{60D3E272-E421-4218-963C-D74AF12F52E3}" srcOrd="0" destOrd="0" presId="urn:microsoft.com/office/officeart/2011/layout/HexagonRadial"/>
    <dgm:cxn modelId="{A3A7CAFF-BF65-4D31-A60C-6C9DA7C0B677}" srcId="{5221E461-CDF9-44D8-B8FC-1DD1A95E283F}" destId="{2A6A33EA-5C65-4B4C-8C65-8B4D71C3CAB0}" srcOrd="3" destOrd="0" parTransId="{27FBAC81-4815-4317-AEFA-E13BEC34AA06}" sibTransId="{33C034A6-2EC3-46EC-9C99-A8B4EA158429}"/>
    <dgm:cxn modelId="{F603866C-ED4C-48E5-99EC-6B9B671C13B8}" srcId="{5221E461-CDF9-44D8-B8FC-1DD1A95E283F}" destId="{E9559B22-1CB6-4952-BA6A-C2B8DBB484AE}" srcOrd="1" destOrd="0" parTransId="{A6B950C0-5080-4BFA-A049-CCCC905880C6}" sibTransId="{1E554C83-42B8-4590-BEC5-E00C95EF1733}"/>
    <dgm:cxn modelId="{10F910E7-BABA-45CE-B0BF-9B9F97B05D74}" srcId="{5221E461-CDF9-44D8-B8FC-1DD1A95E283F}" destId="{3AEE445C-CAFA-47E1-9856-6B45EEB7AE0B}" srcOrd="5" destOrd="0" parTransId="{5C4722FD-9DF1-40EE-8920-27F105C8F112}" sibTransId="{8B53B168-BE7A-43A9-A937-DCEDAF5AC5F9}"/>
    <dgm:cxn modelId="{93FEAA41-08E8-4C9F-97B4-DC6960662F6D}" type="presOf" srcId="{5221E461-CDF9-44D8-B8FC-1DD1A95E283F}" destId="{92876DF5-4037-4450-B20D-DB0E4A8B0653}" srcOrd="0" destOrd="0" presId="urn:microsoft.com/office/officeart/2011/layout/HexagonRadial"/>
    <dgm:cxn modelId="{DC8720CD-074D-4549-B200-D8E7966A100D}" srcId="{5221E461-CDF9-44D8-B8FC-1DD1A95E283F}" destId="{43320EF1-7588-4CDF-BB78-DC79B00F10A6}" srcOrd="4" destOrd="0" parTransId="{8DA0C6C7-C307-4567-8B65-8FC9817A0E7A}" sibTransId="{4AAEBBE5-47B6-4F1B-8878-99508E410A37}"/>
    <dgm:cxn modelId="{DF388339-2F9B-425F-BE91-F5AAE69A3CAF}" srcId="{C1B0964E-5E31-4B6B-A7F8-56A8135E67ED}" destId="{5221E461-CDF9-44D8-B8FC-1DD1A95E283F}" srcOrd="0" destOrd="0" parTransId="{C56FDC74-D677-4067-A8C6-2710BEB8412E}" sibTransId="{1A0D1674-280D-465A-A930-028F1A50CD87}"/>
    <dgm:cxn modelId="{BE630974-3702-4D17-9064-7E44E1B8583F}" type="presParOf" srcId="{B07CA84A-6CD2-4299-8F71-C2B8CEADE5AF}" destId="{92876DF5-4037-4450-B20D-DB0E4A8B0653}" srcOrd="0" destOrd="0" presId="urn:microsoft.com/office/officeart/2011/layout/HexagonRadial"/>
    <dgm:cxn modelId="{88DFA54B-438C-4073-8A07-A29059F4DDDE}" type="presParOf" srcId="{B07CA84A-6CD2-4299-8F71-C2B8CEADE5AF}" destId="{52B51F89-E8D1-405E-928D-C0797D855A6C}" srcOrd="1" destOrd="0" presId="urn:microsoft.com/office/officeart/2011/layout/HexagonRadial"/>
    <dgm:cxn modelId="{C36B8B67-5F01-42EE-81A5-2A2367806BFC}" type="presParOf" srcId="{52B51F89-E8D1-405E-928D-C0797D855A6C}" destId="{37E857DE-DF31-4652-9EBE-1EC4B33DB846}" srcOrd="0" destOrd="0" presId="urn:microsoft.com/office/officeart/2011/layout/HexagonRadial"/>
    <dgm:cxn modelId="{ADCC9C29-D568-4822-AFF0-8750B981DA33}" type="presParOf" srcId="{B07CA84A-6CD2-4299-8F71-C2B8CEADE5AF}" destId="{B7094D4C-B862-4119-9A71-8DA398976E28}" srcOrd="2" destOrd="0" presId="urn:microsoft.com/office/officeart/2011/layout/HexagonRadial"/>
    <dgm:cxn modelId="{D972CDF1-DA42-480C-AA0F-B055DC70F4FA}" type="presParOf" srcId="{B07CA84A-6CD2-4299-8F71-C2B8CEADE5AF}" destId="{A383EE0C-6F74-44E0-957B-EFB167DFA5FB}" srcOrd="3" destOrd="0" presId="urn:microsoft.com/office/officeart/2011/layout/HexagonRadial"/>
    <dgm:cxn modelId="{11955E03-04E5-4592-950D-82FA9E186C83}" type="presParOf" srcId="{A383EE0C-6F74-44E0-957B-EFB167DFA5FB}" destId="{6A3B21EC-2DA9-4841-B380-22F2F0CF0062}" srcOrd="0" destOrd="0" presId="urn:microsoft.com/office/officeart/2011/layout/HexagonRadial"/>
    <dgm:cxn modelId="{6B88C8ED-5224-4029-AE37-B9153EC4BA16}" type="presParOf" srcId="{B07CA84A-6CD2-4299-8F71-C2B8CEADE5AF}" destId="{82C773D3-0536-45CD-8E94-358DBA7352CE}" srcOrd="4" destOrd="0" presId="urn:microsoft.com/office/officeart/2011/layout/HexagonRadial"/>
    <dgm:cxn modelId="{68B898D2-50C3-4019-A885-27B5FF53C706}" type="presParOf" srcId="{B07CA84A-6CD2-4299-8F71-C2B8CEADE5AF}" destId="{F94F0E6B-CBA4-4D03-B506-82E61240E07C}" srcOrd="5" destOrd="0" presId="urn:microsoft.com/office/officeart/2011/layout/HexagonRadial"/>
    <dgm:cxn modelId="{78D73760-A96C-4DCB-AB4A-5AAC03C6B63D}" type="presParOf" srcId="{F94F0E6B-CBA4-4D03-B506-82E61240E07C}" destId="{278A285B-22CD-4F19-BB7E-EA47CBA2E62F}" srcOrd="0" destOrd="0" presId="urn:microsoft.com/office/officeart/2011/layout/HexagonRadial"/>
    <dgm:cxn modelId="{4BB55CA0-328E-4BB4-AD0C-5EA110512298}" type="presParOf" srcId="{B07CA84A-6CD2-4299-8F71-C2B8CEADE5AF}" destId="{40D48796-5C2A-411C-9E6D-8C87C7784C99}" srcOrd="6" destOrd="0" presId="urn:microsoft.com/office/officeart/2011/layout/HexagonRadial"/>
    <dgm:cxn modelId="{18B769E0-F624-4DD6-A301-D74A6B488DD5}" type="presParOf" srcId="{B07CA84A-6CD2-4299-8F71-C2B8CEADE5AF}" destId="{58794947-D73B-4DC5-915A-5D994811F7E7}" srcOrd="7" destOrd="0" presId="urn:microsoft.com/office/officeart/2011/layout/HexagonRadial"/>
    <dgm:cxn modelId="{9595DB86-61C1-43A5-B5D6-E0FEEF3FDE73}" type="presParOf" srcId="{58794947-D73B-4DC5-915A-5D994811F7E7}" destId="{ADA55CA9-6992-4E86-BEE3-FABB2DB80919}" srcOrd="0" destOrd="0" presId="urn:microsoft.com/office/officeart/2011/layout/HexagonRadial"/>
    <dgm:cxn modelId="{B68761D2-8E23-4614-A147-5005A149142B}" type="presParOf" srcId="{B07CA84A-6CD2-4299-8F71-C2B8CEADE5AF}" destId="{60D3E272-E421-4218-963C-D74AF12F52E3}" srcOrd="8" destOrd="0" presId="urn:microsoft.com/office/officeart/2011/layout/HexagonRadial"/>
    <dgm:cxn modelId="{FCE0783C-F0AF-456D-81F2-F3E793695D44}" type="presParOf" srcId="{B07CA84A-6CD2-4299-8F71-C2B8CEADE5AF}" destId="{B5B3978A-48C9-4A96-9FAC-730D3FBAC4F8}" srcOrd="9" destOrd="0" presId="urn:microsoft.com/office/officeart/2011/layout/HexagonRadial"/>
    <dgm:cxn modelId="{CB06F269-2754-46AA-814E-A5E32F931DDE}" type="presParOf" srcId="{B5B3978A-48C9-4A96-9FAC-730D3FBAC4F8}" destId="{82988BC5-DF64-4359-8F66-EC7AD7DB6477}" srcOrd="0" destOrd="0" presId="urn:microsoft.com/office/officeart/2011/layout/HexagonRadial"/>
    <dgm:cxn modelId="{EF69623C-0F35-4630-9F07-50A6B290B76E}" type="presParOf" srcId="{B07CA84A-6CD2-4299-8F71-C2B8CEADE5AF}" destId="{22636339-B11B-4458-9E88-BC25CF25723D}" srcOrd="10" destOrd="0" presId="urn:microsoft.com/office/officeart/2011/layout/HexagonRadial"/>
    <dgm:cxn modelId="{F9186B8A-4188-4347-8754-2B84A7E3F4B4}" type="presParOf" srcId="{B07CA84A-6CD2-4299-8F71-C2B8CEADE5AF}" destId="{56B6637A-A5DC-46CF-8526-8B7233EBE999}" srcOrd="11" destOrd="0" presId="urn:microsoft.com/office/officeart/2011/layout/HexagonRadial"/>
    <dgm:cxn modelId="{2A5E64B8-DF9A-49C3-9E9B-80898BCC517B}" type="presParOf" srcId="{56B6637A-A5DC-46CF-8526-8B7233EBE999}" destId="{0FEED167-3678-4144-8EAA-88359D3778A2}" srcOrd="0" destOrd="0" presId="urn:microsoft.com/office/officeart/2011/layout/HexagonRadial"/>
    <dgm:cxn modelId="{CEE98ABF-C8B4-4F0C-A76C-7212BE7F3091}" type="presParOf" srcId="{B07CA84A-6CD2-4299-8F71-C2B8CEADE5AF}" destId="{1E55789F-28FF-4F4F-9CE3-90529A852B4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76DF5-4037-4450-B20D-DB0E4A8B0653}">
      <dsp:nvSpPr>
        <dsp:cNvPr id="0" name=""/>
        <dsp:cNvSpPr/>
      </dsp:nvSpPr>
      <dsp:spPr>
        <a:xfrm>
          <a:off x="2784569" y="1648463"/>
          <a:ext cx="2095269" cy="1812492"/>
        </a:xfrm>
        <a:prstGeom prst="hexagon">
          <a:avLst>
            <a:gd name="adj" fmla="val 28570"/>
            <a:gd name="vf" fmla="val 11547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h="152400"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Information activities</a:t>
          </a:r>
          <a:endParaRPr lang="en-GB" sz="2100" b="1" kern="1200" dirty="0"/>
        </a:p>
      </dsp:txBody>
      <dsp:txXfrm>
        <a:off x="3131784" y="1948818"/>
        <a:ext cx="1400839" cy="1211782"/>
      </dsp:txXfrm>
    </dsp:sp>
    <dsp:sp modelId="{6A3B21EC-2DA9-4841-B380-22F2F0CF0062}">
      <dsp:nvSpPr>
        <dsp:cNvPr id="0" name=""/>
        <dsp:cNvSpPr/>
      </dsp:nvSpPr>
      <dsp:spPr>
        <a:xfrm>
          <a:off x="4096610" y="781308"/>
          <a:ext cx="790538" cy="681153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94D4C-B862-4119-9A71-8DA398976E28}">
      <dsp:nvSpPr>
        <dsp:cNvPr id="0" name=""/>
        <dsp:cNvSpPr/>
      </dsp:nvSpPr>
      <dsp:spPr>
        <a:xfrm>
          <a:off x="2977574" y="0"/>
          <a:ext cx="1717058" cy="1485456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Create</a:t>
          </a:r>
          <a:endParaRPr lang="en-GB" sz="2100" b="1" kern="1200" dirty="0"/>
        </a:p>
      </dsp:txBody>
      <dsp:txXfrm>
        <a:off x="3262127" y="246172"/>
        <a:ext cx="1147952" cy="993112"/>
      </dsp:txXfrm>
    </dsp:sp>
    <dsp:sp modelId="{278A285B-22CD-4F19-BB7E-EA47CBA2E62F}">
      <dsp:nvSpPr>
        <dsp:cNvPr id="0" name=""/>
        <dsp:cNvSpPr/>
      </dsp:nvSpPr>
      <dsp:spPr>
        <a:xfrm>
          <a:off x="5019231" y="2054703"/>
          <a:ext cx="790538" cy="681153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773D3-0536-45CD-8E94-358DBA7352CE}">
      <dsp:nvSpPr>
        <dsp:cNvPr id="0" name=""/>
        <dsp:cNvSpPr/>
      </dsp:nvSpPr>
      <dsp:spPr>
        <a:xfrm>
          <a:off x="4552315" y="913655"/>
          <a:ext cx="1717058" cy="1485456"/>
        </a:xfrm>
        <a:prstGeom prst="hexagon">
          <a:avLst>
            <a:gd name="adj" fmla="val 28570"/>
            <a:gd name="vf" fmla="val 1154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Store</a:t>
          </a:r>
          <a:endParaRPr lang="en-GB" sz="2100" b="1" kern="1200" dirty="0"/>
        </a:p>
      </dsp:txBody>
      <dsp:txXfrm>
        <a:off x="4836868" y="1159827"/>
        <a:ext cx="1147952" cy="993112"/>
      </dsp:txXfrm>
    </dsp:sp>
    <dsp:sp modelId="{ADA55CA9-6992-4E86-BEE3-FABB2DB80919}">
      <dsp:nvSpPr>
        <dsp:cNvPr id="0" name=""/>
        <dsp:cNvSpPr/>
      </dsp:nvSpPr>
      <dsp:spPr>
        <a:xfrm>
          <a:off x="4378319" y="3492126"/>
          <a:ext cx="790538" cy="681153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48796-5C2A-411C-9E6D-8C87C7784C99}">
      <dsp:nvSpPr>
        <dsp:cNvPr id="0" name=""/>
        <dsp:cNvSpPr/>
      </dsp:nvSpPr>
      <dsp:spPr>
        <a:xfrm>
          <a:off x="4552315" y="2709796"/>
          <a:ext cx="1717058" cy="1485456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>
              <a:solidFill>
                <a:schemeClr val="tx1"/>
              </a:solidFill>
            </a:rPr>
            <a:t>Share</a:t>
          </a:r>
          <a:endParaRPr lang="en-GB" sz="2100" b="1" kern="1200" dirty="0">
            <a:solidFill>
              <a:schemeClr val="tx1"/>
            </a:solidFill>
          </a:endParaRPr>
        </a:p>
      </dsp:txBody>
      <dsp:txXfrm>
        <a:off x="4836868" y="2955968"/>
        <a:ext cx="1147952" cy="993112"/>
      </dsp:txXfrm>
    </dsp:sp>
    <dsp:sp modelId="{82988BC5-DF64-4359-8F66-EC7AD7DB6477}">
      <dsp:nvSpPr>
        <dsp:cNvPr id="0" name=""/>
        <dsp:cNvSpPr/>
      </dsp:nvSpPr>
      <dsp:spPr>
        <a:xfrm>
          <a:off x="2788468" y="3641336"/>
          <a:ext cx="790538" cy="681153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D3E272-E421-4218-963C-D74AF12F52E3}">
      <dsp:nvSpPr>
        <dsp:cNvPr id="0" name=""/>
        <dsp:cNvSpPr/>
      </dsp:nvSpPr>
      <dsp:spPr>
        <a:xfrm>
          <a:off x="2977574" y="3624474"/>
          <a:ext cx="1717058" cy="1485456"/>
        </a:xfrm>
        <a:prstGeom prst="hexagon">
          <a:avLst>
            <a:gd name="adj" fmla="val 28570"/>
            <a:gd name="vf" fmla="val 1154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>
              <a:solidFill>
                <a:schemeClr val="accent3">
                  <a:lumMod val="50000"/>
                </a:schemeClr>
              </a:solidFill>
            </a:rPr>
            <a:t>Use</a:t>
          </a:r>
          <a:endParaRPr lang="en-GB" sz="21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3262127" y="3870646"/>
        <a:ext cx="1147952" cy="993112"/>
      </dsp:txXfrm>
    </dsp:sp>
    <dsp:sp modelId="{0FEED167-3678-4144-8EAA-88359D3778A2}">
      <dsp:nvSpPr>
        <dsp:cNvPr id="0" name=""/>
        <dsp:cNvSpPr/>
      </dsp:nvSpPr>
      <dsp:spPr>
        <a:xfrm>
          <a:off x="1850739" y="2368453"/>
          <a:ext cx="790538" cy="681153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636339-B11B-4458-9E88-BC25CF25723D}">
      <dsp:nvSpPr>
        <dsp:cNvPr id="0" name=""/>
        <dsp:cNvSpPr/>
      </dsp:nvSpPr>
      <dsp:spPr>
        <a:xfrm>
          <a:off x="1395521" y="2710818"/>
          <a:ext cx="1717058" cy="1485456"/>
        </a:xfrm>
        <a:prstGeom prst="hexagon">
          <a:avLst>
            <a:gd name="adj" fmla="val 28570"/>
            <a:gd name="vf" fmla="val 11547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Archive</a:t>
          </a:r>
          <a:endParaRPr lang="en-GB" sz="2100" b="1" kern="1200" dirty="0"/>
        </a:p>
      </dsp:txBody>
      <dsp:txXfrm>
        <a:off x="1680074" y="2956990"/>
        <a:ext cx="1147952" cy="993112"/>
      </dsp:txXfrm>
    </dsp:sp>
    <dsp:sp modelId="{1E55789F-28FF-4F4F-9CE3-90529A852B41}">
      <dsp:nvSpPr>
        <dsp:cNvPr id="0" name=""/>
        <dsp:cNvSpPr/>
      </dsp:nvSpPr>
      <dsp:spPr>
        <a:xfrm>
          <a:off x="1395521" y="911611"/>
          <a:ext cx="1717058" cy="1485456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Destroy</a:t>
          </a:r>
          <a:endParaRPr lang="en-GB" sz="2100" b="1" kern="1200" dirty="0"/>
        </a:p>
      </dsp:txBody>
      <dsp:txXfrm>
        <a:off x="1680074" y="1157783"/>
        <a:ext cx="1147952" cy="993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A64BE-CACF-4CEE-A925-28596A754FAC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16527-64FD-4ADC-8819-9BFA1E8A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5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923600" y="1084255"/>
            <a:ext cx="6104784" cy="5189146"/>
            <a:chOff x="1547664" y="764704"/>
            <a:chExt cx="6480720" cy="5508697"/>
          </a:xfrm>
        </p:grpSpPr>
        <p:pic>
          <p:nvPicPr>
            <p:cNvPr id="7" name="Picture 3" descr="WIS Vision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764704"/>
              <a:ext cx="6480720" cy="550869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74997"/>
                </a:schemeClr>
              </a:outerShdw>
            </a:effectLst>
            <a:extLst/>
          </p:spPr>
        </p:pic>
        <p:sp>
          <p:nvSpPr>
            <p:cNvPr id="8" name="Rectangle 7"/>
            <p:cNvSpPr/>
            <p:nvPr/>
          </p:nvSpPr>
          <p:spPr>
            <a:xfrm>
              <a:off x="1547664" y="764704"/>
              <a:ext cx="6480720" cy="5508697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GB" dirty="0" smtClean="0"/>
              <a:t>Evolution of WIS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8C6E-DC4D-4ADB-B1A3-71E1766CCA84}" type="slidenum">
              <a:rPr lang="en-GB" altLang="en-US" smtClean="0"/>
              <a:pPr/>
              <a:t>1</a:t>
            </a:fld>
            <a:endParaRPr lang="en-GB" alt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71739682"/>
              </p:ext>
            </p:extLst>
          </p:nvPr>
        </p:nvGraphicFramePr>
        <p:xfrm>
          <a:off x="1371600" y="1115374"/>
          <a:ext cx="7664896" cy="5109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828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C17A19-DEC4-491E-A57A-B8BFCA7D9256}"/>
</file>

<file path=customXml/itemProps2.xml><?xml version="1.0" encoding="utf-8"?>
<ds:datastoreItem xmlns:ds="http://schemas.openxmlformats.org/officeDocument/2006/customXml" ds:itemID="{AC5CB1C7-6462-41FA-ADA0-6406923B1225}"/>
</file>

<file path=customXml/itemProps3.xml><?xml version="1.0" encoding="utf-8"?>
<ds:datastoreItem xmlns:ds="http://schemas.openxmlformats.org/officeDocument/2006/customXml" ds:itemID="{BDACE469-00A1-48F7-9B40-32A60AFF780C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</TotalTime>
  <Words>12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Evolution of WIS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Foreman</dc:creator>
  <cp:lastModifiedBy>Steve Foreman</cp:lastModifiedBy>
  <cp:revision>2</cp:revision>
  <dcterms:created xsi:type="dcterms:W3CDTF">2016-05-18T13:49:24Z</dcterms:created>
  <dcterms:modified xsi:type="dcterms:W3CDTF">2016-05-18T14:01:10Z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