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1.xml" ContentType="application/vnd.openxmlformats-officedocument.presentationml.slideLayout+xml"/>
  <Override PartName="/ppt/slideLayouts/slideLayout16.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slideLayouts/slideLayout5.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4.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 id="2147483650" r:id="rId2"/>
  </p:sldMasterIdLst>
  <p:notesMasterIdLst>
    <p:notesMasterId r:id="rId16"/>
  </p:notesMasterIdLst>
  <p:handoutMasterIdLst>
    <p:handoutMasterId r:id="rId17"/>
  </p:handoutMasterIdLst>
  <p:sldIdLst>
    <p:sldId id="263" r:id="rId3"/>
    <p:sldId id="264" r:id="rId4"/>
    <p:sldId id="265" r:id="rId5"/>
    <p:sldId id="272" r:id="rId6"/>
    <p:sldId id="273" r:id="rId7"/>
    <p:sldId id="274" r:id="rId8"/>
    <p:sldId id="266" r:id="rId9"/>
    <p:sldId id="268" r:id="rId10"/>
    <p:sldId id="269" r:id="rId11"/>
    <p:sldId id="270" r:id="rId12"/>
    <p:sldId id="267" r:id="rId13"/>
    <p:sldId id="275" r:id="rId14"/>
    <p:sldId id="262" r:id="rId15"/>
  </p:sldIdLst>
  <p:sldSz cx="9144000" cy="6858000" type="screen4x3"/>
  <p:notesSz cx="6858000" cy="9144000"/>
  <p:defaultTextStyle>
    <a:defPPr>
      <a:defRPr lang="en-US"/>
    </a:defPPr>
    <a:lvl1pPr algn="l" rtl="0" eaLnBrk="0" fontAlgn="base" hangingPunct="0">
      <a:spcBef>
        <a:spcPct val="50000"/>
      </a:spcBef>
      <a:spcAft>
        <a:spcPct val="0"/>
      </a:spcAft>
      <a:buClr>
        <a:srgbClr val="FF9900"/>
      </a:buClr>
      <a:buFont typeface="Wingdings" pitchFamily="2" charset="2"/>
      <a:defRPr sz="2400" kern="1200">
        <a:solidFill>
          <a:schemeClr val="tx1"/>
        </a:solidFill>
        <a:latin typeface="Arial" charset="0"/>
        <a:ea typeface="+mn-ea"/>
        <a:cs typeface="+mn-cs"/>
      </a:defRPr>
    </a:lvl1pPr>
    <a:lvl2pPr marL="457200" algn="l" rtl="0" eaLnBrk="0" fontAlgn="base" hangingPunct="0">
      <a:spcBef>
        <a:spcPct val="50000"/>
      </a:spcBef>
      <a:spcAft>
        <a:spcPct val="0"/>
      </a:spcAft>
      <a:buClr>
        <a:srgbClr val="FF9900"/>
      </a:buClr>
      <a:buFont typeface="Wingdings" pitchFamily="2" charset="2"/>
      <a:defRPr sz="2400" kern="1200">
        <a:solidFill>
          <a:schemeClr val="tx1"/>
        </a:solidFill>
        <a:latin typeface="Arial" charset="0"/>
        <a:ea typeface="+mn-ea"/>
        <a:cs typeface="+mn-cs"/>
      </a:defRPr>
    </a:lvl2pPr>
    <a:lvl3pPr marL="914400" algn="l" rtl="0" eaLnBrk="0" fontAlgn="base" hangingPunct="0">
      <a:spcBef>
        <a:spcPct val="50000"/>
      </a:spcBef>
      <a:spcAft>
        <a:spcPct val="0"/>
      </a:spcAft>
      <a:buClr>
        <a:srgbClr val="FF9900"/>
      </a:buClr>
      <a:buFont typeface="Wingdings" pitchFamily="2" charset="2"/>
      <a:defRPr sz="2400" kern="1200">
        <a:solidFill>
          <a:schemeClr val="tx1"/>
        </a:solidFill>
        <a:latin typeface="Arial" charset="0"/>
        <a:ea typeface="+mn-ea"/>
        <a:cs typeface="+mn-cs"/>
      </a:defRPr>
    </a:lvl3pPr>
    <a:lvl4pPr marL="1371600" algn="l" rtl="0" eaLnBrk="0" fontAlgn="base" hangingPunct="0">
      <a:spcBef>
        <a:spcPct val="50000"/>
      </a:spcBef>
      <a:spcAft>
        <a:spcPct val="0"/>
      </a:spcAft>
      <a:buClr>
        <a:srgbClr val="FF9900"/>
      </a:buClr>
      <a:buFont typeface="Wingdings" pitchFamily="2" charset="2"/>
      <a:defRPr sz="2400" kern="1200">
        <a:solidFill>
          <a:schemeClr val="tx1"/>
        </a:solidFill>
        <a:latin typeface="Arial" charset="0"/>
        <a:ea typeface="+mn-ea"/>
        <a:cs typeface="+mn-cs"/>
      </a:defRPr>
    </a:lvl4pPr>
    <a:lvl5pPr marL="1828800" algn="l" rtl="0" eaLnBrk="0" fontAlgn="base" hangingPunct="0">
      <a:spcBef>
        <a:spcPct val="50000"/>
      </a:spcBef>
      <a:spcAft>
        <a:spcPct val="0"/>
      </a:spcAft>
      <a:buClr>
        <a:srgbClr val="FF9900"/>
      </a:buClr>
      <a:buFont typeface="Wingdings" pitchFamily="2" charset="2"/>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autoAdjust="0"/>
    <p:restoredTop sz="94617" autoAdjust="0"/>
  </p:normalViewPr>
  <p:slideViewPr>
    <p:cSldViewPr>
      <p:cViewPr>
        <p:scale>
          <a:sx n="77" d="100"/>
          <a:sy n="77" d="100"/>
        </p:scale>
        <p:origin x="-960"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latin typeface="Times" charset="0"/>
              </a:defRPr>
            </a:lvl1pPr>
          </a:lstStyle>
          <a:p>
            <a:endParaRPr lang="en-US" altLang="en-US"/>
          </a:p>
        </p:txBody>
      </p:sp>
      <p:sp>
        <p:nvSpPr>
          <p:cNvPr id="389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a:latin typeface="Times" charset="0"/>
              </a:defRPr>
            </a:lvl1pPr>
          </a:lstStyle>
          <a:p>
            <a:endParaRPr lang="en-US" altLang="en-US"/>
          </a:p>
        </p:txBody>
      </p:sp>
      <p:sp>
        <p:nvSpPr>
          <p:cNvPr id="389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latin typeface="Times" charset="0"/>
              </a:defRPr>
            </a:lvl1pPr>
          </a:lstStyle>
          <a:p>
            <a:endParaRPr lang="en-US" altLang="en-US"/>
          </a:p>
        </p:txBody>
      </p:sp>
      <p:sp>
        <p:nvSpPr>
          <p:cNvPr id="389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atin typeface="Times" charset="0"/>
              </a:defRPr>
            </a:lvl1pPr>
          </a:lstStyle>
          <a:p>
            <a:fld id="{14F6802B-EE29-42EA-BB81-E09576FD9098}" type="slidenum">
              <a:rPr lang="en-US" altLang="en-US"/>
              <a:pPr/>
              <a:t>‹#›</a:t>
            </a:fld>
            <a:endParaRPr lang="en-US" altLang="en-US"/>
          </a:p>
        </p:txBody>
      </p:sp>
    </p:spTree>
    <p:extLst>
      <p:ext uri="{BB962C8B-B14F-4D97-AF65-F5344CB8AC3E}">
        <p14:creationId xmlns:p14="http://schemas.microsoft.com/office/powerpoint/2010/main" val="25546028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latin typeface="Times" charset="0"/>
              </a:defRPr>
            </a:lvl1pPr>
          </a:lstStyle>
          <a:p>
            <a:endParaRPr lang="en-US" alt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a:latin typeface="Times" charset="0"/>
              </a:defRPr>
            </a:lvl1pPr>
          </a:lstStyle>
          <a:p>
            <a:endParaRPr lang="en-US" alt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latin typeface="Times" charset="0"/>
              </a:defRPr>
            </a:lvl1pPr>
          </a:lstStyle>
          <a:p>
            <a:endParaRPr lang="en-US" alt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atin typeface="Times" charset="0"/>
              </a:defRPr>
            </a:lvl1pPr>
          </a:lstStyle>
          <a:p>
            <a:fld id="{52373FAA-1FB3-4805-BB5F-655D3827DBAA}" type="slidenum">
              <a:rPr lang="en-US" altLang="en-US"/>
              <a:pPr/>
              <a:t>‹#›</a:t>
            </a:fld>
            <a:endParaRPr lang="en-US" altLang="en-US"/>
          </a:p>
        </p:txBody>
      </p:sp>
    </p:spTree>
    <p:extLst>
      <p:ext uri="{BB962C8B-B14F-4D97-AF65-F5344CB8AC3E}">
        <p14:creationId xmlns:p14="http://schemas.microsoft.com/office/powerpoint/2010/main" val="357430639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38914" name="Picture 11" descr="wmo_ppt_2012.psd"/>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6" name="Rectangle 3"/>
          <p:cNvSpPr>
            <a:spLocks noGrp="1" noChangeArrowheads="1"/>
          </p:cNvSpPr>
          <p:nvPr>
            <p:ph type="ctrTitle"/>
          </p:nvPr>
        </p:nvSpPr>
        <p:spPr>
          <a:xfrm>
            <a:off x="611188" y="3211513"/>
            <a:ext cx="7921625" cy="1730375"/>
          </a:xfrm>
        </p:spPr>
        <p:txBody>
          <a:bodyPr/>
          <a:lstStyle>
            <a:lvl1pPr algn="ctr">
              <a:defRPr sz="4000" smtClean="0">
                <a:solidFill>
                  <a:schemeClr val="bg1"/>
                </a:solidFill>
              </a:defRPr>
            </a:lvl1pPr>
          </a:lstStyle>
          <a:p>
            <a:pPr lvl="0"/>
            <a:r>
              <a:rPr lang="en-US" altLang="en-US" noProof="0" smtClean="0"/>
              <a:t>Click to edit Master title style</a:t>
            </a:r>
            <a:endParaRPr lang="en-US" altLang="en-US" noProof="0" dirty="0" smtClean="0"/>
          </a:p>
        </p:txBody>
      </p:sp>
      <p:sp>
        <p:nvSpPr>
          <p:cNvPr id="38917" name="Rectangle 4"/>
          <p:cNvSpPr>
            <a:spLocks noGrp="1" noChangeArrowheads="1"/>
          </p:cNvSpPr>
          <p:nvPr>
            <p:ph type="subTitle" idx="1"/>
          </p:nvPr>
        </p:nvSpPr>
        <p:spPr>
          <a:xfrm>
            <a:off x="611188" y="5106988"/>
            <a:ext cx="7921625" cy="914400"/>
          </a:xfrm>
        </p:spPr>
        <p:txBody>
          <a:bodyPr/>
          <a:lstStyle>
            <a:lvl1pPr marL="0" indent="0" algn="ctr">
              <a:buFont typeface="Wingdings" pitchFamily="2" charset="2"/>
              <a:buNone/>
              <a:defRPr smtClean="0">
                <a:solidFill>
                  <a:schemeClr val="bg1"/>
                </a:solidFill>
              </a:defRPr>
            </a:lvl1pPr>
          </a:lstStyle>
          <a:p>
            <a:pPr lvl="0"/>
            <a:r>
              <a:rPr lang="en-US" altLang="en-US" noProof="0" smtClean="0"/>
              <a:t>Click to edit Master subtitle style</a:t>
            </a:r>
            <a:endParaRPr lang="en-US" altLang="en-US" noProof="0" dirty="0" smtClean="0"/>
          </a:p>
        </p:txBody>
      </p:sp>
      <p:sp>
        <p:nvSpPr>
          <p:cNvPr id="11" name="Rectangle 6"/>
          <p:cNvSpPr>
            <a:spLocks noGrp="1" noChangeArrowheads="1"/>
          </p:cNvSpPr>
          <p:nvPr>
            <p:ph type="ftr" sz="quarter" idx="3"/>
          </p:nvPr>
        </p:nvSpPr>
        <p:spPr>
          <a:xfrm>
            <a:off x="2843213" y="6467475"/>
            <a:ext cx="2520950" cy="331788"/>
          </a:xfrm>
        </p:spPr>
        <p:txBody>
          <a:bodyPr/>
          <a:lstStyle>
            <a:lvl1pPr>
              <a:defRPr/>
            </a:lvl1pPr>
          </a:lstStyle>
          <a:p>
            <a:r>
              <a:rPr lang="en-US" altLang="en-US" smtClean="0"/>
              <a:t>ET-WISC 2016</a:t>
            </a:r>
            <a:endParaRPr lang="en-US" altLang="en-US" dirty="0"/>
          </a:p>
        </p:txBody>
      </p:sp>
      <p:sp>
        <p:nvSpPr>
          <p:cNvPr id="12" name="Rectangle 7"/>
          <p:cNvSpPr>
            <a:spLocks noGrp="1" noChangeArrowheads="1"/>
          </p:cNvSpPr>
          <p:nvPr>
            <p:ph type="sldNum" sz="quarter" idx="4"/>
          </p:nvPr>
        </p:nvSpPr>
        <p:spPr>
          <a:xfrm>
            <a:off x="5795963" y="6467475"/>
            <a:ext cx="1152525" cy="331788"/>
          </a:xfrm>
        </p:spPr>
        <p:txBody>
          <a:bodyPr/>
          <a:lstStyle>
            <a:lvl1pPr>
              <a:defRPr/>
            </a:lvl1pPr>
          </a:lstStyle>
          <a:p>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5488" y="188913"/>
            <a:ext cx="1889125" cy="5907087"/>
          </a:xfrm>
        </p:spPr>
        <p:txBody>
          <a:bodyPr vert="eaVert"/>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1403350" y="188913"/>
            <a:ext cx="5519738" cy="59070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6"/>
          <p:cNvSpPr>
            <a:spLocks noGrp="1" noChangeArrowheads="1"/>
          </p:cNvSpPr>
          <p:nvPr>
            <p:ph type="ftr" sz="quarter" idx="10"/>
          </p:nvPr>
        </p:nvSpPr>
        <p:spPr>
          <a:ln/>
        </p:spPr>
        <p:txBody>
          <a:bodyPr/>
          <a:lstStyle>
            <a:lvl1pPr>
              <a:defRPr/>
            </a:lvl1pPr>
          </a:lstStyle>
          <a:p>
            <a:r>
              <a:rPr lang="en-US" altLang="en-US" smtClean="0"/>
              <a:t>ET-WISC 2016</a:t>
            </a:r>
            <a:endParaRPr lang="en-US" altLang="en-US" dirty="0"/>
          </a:p>
        </p:txBody>
      </p:sp>
      <p:sp>
        <p:nvSpPr>
          <p:cNvPr id="5" name="Rectangle 7"/>
          <p:cNvSpPr>
            <a:spLocks noGrp="1" noChangeArrowheads="1"/>
          </p:cNvSpPr>
          <p:nvPr>
            <p:ph type="sldNum" sz="quarter" idx="11"/>
          </p:nvPr>
        </p:nvSpPr>
        <p:spPr>
          <a:ln/>
        </p:spPr>
        <p:txBody>
          <a:bodyPr/>
          <a:lstStyle>
            <a:lvl1pPr>
              <a:defRPr/>
            </a:lvl1pPr>
          </a:lstStyle>
          <a:p>
            <a:fld id="{7DF0FFA9-28F8-473F-8A91-979882581D8A}" type="slidenum">
              <a:rPr lang="en-US" altLang="en-US"/>
              <a:pPr/>
              <a:t>‹#›</a:t>
            </a:fld>
            <a:endParaRPr lang="en-US" altLang="en-US"/>
          </a:p>
        </p:txBody>
      </p:sp>
    </p:spTree>
    <p:extLst>
      <p:ext uri="{BB962C8B-B14F-4D97-AF65-F5344CB8AC3E}">
        <p14:creationId xmlns:p14="http://schemas.microsoft.com/office/powerpoint/2010/main" val="1862704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713788" cy="792162"/>
          </a:xfrm>
        </p:spPr>
        <p:txBody>
          <a:bodyPr/>
          <a:lstStyle/>
          <a:p>
            <a:r>
              <a:rPr lang="en-US" smtClean="0"/>
              <a:t>Click to edit Master title style</a:t>
            </a:r>
            <a:endParaRPr lang="en-US" dirty="0"/>
          </a:p>
        </p:txBody>
      </p:sp>
      <p:sp>
        <p:nvSpPr>
          <p:cNvPr id="4" name="Content Placeholder 3"/>
          <p:cNvSpPr>
            <a:spLocks noGrp="1"/>
          </p:cNvSpPr>
          <p:nvPr>
            <p:ph sz="half" idx="2"/>
          </p:nvPr>
        </p:nvSpPr>
        <p:spPr>
          <a:xfrm>
            <a:off x="4683125" y="1052513"/>
            <a:ext cx="4281488" cy="4897437"/>
          </a:xfrm>
        </p:spPr>
        <p:txBody>
          <a:bodyPr/>
          <a:lstStyle>
            <a:lvl1pPr>
              <a:defRPr sz="2400"/>
            </a:lvl1pPr>
            <a:lvl2pPr>
              <a:defRPr sz="2400"/>
            </a:lvl2pPr>
            <a:lvl3pPr>
              <a:defRPr sz="2400"/>
            </a:lvl3pPr>
            <a:lvl4pPr>
              <a:defRPr sz="2400"/>
            </a:lvl4pPr>
            <a:lvl5pPr>
              <a:defRPr sz="2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a:xfrm>
            <a:off x="1042988" y="6453188"/>
            <a:ext cx="4465637" cy="312737"/>
          </a:xfrm>
        </p:spPr>
        <p:txBody>
          <a:bodyPr/>
          <a:lstStyle>
            <a:lvl1pPr>
              <a:defRPr/>
            </a:lvl1pPr>
          </a:lstStyle>
          <a:p>
            <a:r>
              <a:rPr lang="en-US" altLang="en-US" smtClean="0"/>
              <a:t>ET-WISC 2016</a:t>
            </a:r>
            <a:endParaRPr lang="en-US" altLang="en-US" dirty="0"/>
          </a:p>
        </p:txBody>
      </p:sp>
      <p:sp>
        <p:nvSpPr>
          <p:cNvPr id="6" name="Slide Number Placeholder 5"/>
          <p:cNvSpPr>
            <a:spLocks noGrp="1"/>
          </p:cNvSpPr>
          <p:nvPr>
            <p:ph type="sldNum" sz="quarter" idx="11"/>
          </p:nvPr>
        </p:nvSpPr>
        <p:spPr>
          <a:xfrm>
            <a:off x="5867400" y="6478588"/>
            <a:ext cx="1152525" cy="312737"/>
          </a:xfrm>
        </p:spPr>
        <p:txBody>
          <a:bodyPr/>
          <a:lstStyle>
            <a:lvl1pPr>
              <a:defRPr/>
            </a:lvl1pPr>
          </a:lstStyle>
          <a:p>
            <a:fld id="{530DC6A7-5167-4619-9E2D-9462EBD6BA47}" type="slidenum">
              <a:rPr lang="en-US" altLang="en-US"/>
              <a:pPr/>
              <a:t>‹#›</a:t>
            </a:fld>
            <a:endParaRPr lang="en-US" altLang="en-US"/>
          </a:p>
        </p:txBody>
      </p:sp>
      <p:sp>
        <p:nvSpPr>
          <p:cNvPr id="8" name="Content Placeholder 7"/>
          <p:cNvSpPr>
            <a:spLocks noGrp="1"/>
          </p:cNvSpPr>
          <p:nvPr>
            <p:ph sz="quarter" idx="12"/>
          </p:nvPr>
        </p:nvSpPr>
        <p:spPr>
          <a:xfrm>
            <a:off x="260405" y="1054127"/>
            <a:ext cx="4279790" cy="4905375"/>
          </a:xfrm>
        </p:spPr>
        <p:txBody>
          <a:bodyPr/>
          <a:lstStyle>
            <a:lvl1pPr>
              <a:defRPr sz="2400"/>
            </a:lvl1pPr>
            <a:lvl2pPr>
              <a:defRPr sz="2400"/>
            </a:lvl2pPr>
            <a:lvl3pPr>
              <a:defRPr sz="2400"/>
            </a:lvl3pPr>
            <a:lvl4pPr>
              <a:defRPr sz="2400"/>
            </a:lvl4pPr>
            <a:lvl5pPr>
              <a:defRPr sz="2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03790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4" name="Rectangle 10"/>
          <p:cNvSpPr>
            <a:spLocks noGrp="1" noChangeArrowheads="1"/>
          </p:cNvSpPr>
          <p:nvPr>
            <p:ph type="ftr" sz="quarter" idx="10"/>
          </p:nvPr>
        </p:nvSpPr>
        <p:spPr>
          <a:ln/>
        </p:spPr>
        <p:txBody>
          <a:bodyPr/>
          <a:lstStyle>
            <a:lvl1pPr>
              <a:defRPr/>
            </a:lvl1pPr>
          </a:lstStyle>
          <a:p>
            <a:r>
              <a:rPr lang="en-US" altLang="en-US" smtClean="0"/>
              <a:t>ET-WISC 2016</a:t>
            </a:r>
            <a:endParaRPr lang="en-US" altLang="en-US" dirty="0"/>
          </a:p>
        </p:txBody>
      </p:sp>
      <p:sp>
        <p:nvSpPr>
          <p:cNvPr id="5" name="Rectangle 11"/>
          <p:cNvSpPr>
            <a:spLocks noGrp="1" noChangeArrowheads="1"/>
          </p:cNvSpPr>
          <p:nvPr>
            <p:ph type="sldNum" sz="quarter" idx="11"/>
          </p:nvPr>
        </p:nvSpPr>
        <p:spPr>
          <a:ln/>
        </p:spPr>
        <p:txBody>
          <a:bodyPr/>
          <a:lstStyle>
            <a:lvl1pPr>
              <a:defRPr/>
            </a:lvl1pPr>
          </a:lstStyle>
          <a:p>
            <a:fld id="{E4435597-67A5-4C38-94B3-D8FE525D8A3E}" type="slidenum">
              <a:rPr lang="en-US" altLang="en-US"/>
              <a:pPr/>
              <a:t>‹#›</a:t>
            </a:fld>
            <a:endParaRPr lang="en-US" altLang="en-US"/>
          </a:p>
        </p:txBody>
      </p:sp>
    </p:spTree>
    <p:extLst>
      <p:ext uri="{BB962C8B-B14F-4D97-AF65-F5344CB8AC3E}">
        <p14:creationId xmlns:p14="http://schemas.microsoft.com/office/powerpoint/2010/main" val="8839223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
          <p:cNvSpPr>
            <a:spLocks noGrp="1" noChangeArrowheads="1"/>
          </p:cNvSpPr>
          <p:nvPr>
            <p:ph type="ftr" sz="quarter" idx="10"/>
          </p:nvPr>
        </p:nvSpPr>
        <p:spPr>
          <a:ln/>
        </p:spPr>
        <p:txBody>
          <a:bodyPr/>
          <a:lstStyle>
            <a:lvl1pPr>
              <a:defRPr/>
            </a:lvl1pPr>
          </a:lstStyle>
          <a:p>
            <a:r>
              <a:rPr lang="en-US" altLang="en-US" smtClean="0"/>
              <a:t>ET-WISC 2016</a:t>
            </a:r>
            <a:endParaRPr lang="en-US" altLang="en-US" dirty="0"/>
          </a:p>
        </p:txBody>
      </p:sp>
      <p:sp>
        <p:nvSpPr>
          <p:cNvPr id="5" name="Rectangle 11"/>
          <p:cNvSpPr>
            <a:spLocks noGrp="1" noChangeArrowheads="1"/>
          </p:cNvSpPr>
          <p:nvPr>
            <p:ph type="sldNum" sz="quarter" idx="11"/>
          </p:nvPr>
        </p:nvSpPr>
        <p:spPr>
          <a:ln/>
        </p:spPr>
        <p:txBody>
          <a:bodyPr/>
          <a:lstStyle>
            <a:lvl1pPr>
              <a:defRPr/>
            </a:lvl1pPr>
          </a:lstStyle>
          <a:p>
            <a:fld id="{6E30F560-48CB-4FFF-8A94-C4B0D66B2707}" type="slidenum">
              <a:rPr lang="en-US" altLang="en-US"/>
              <a:pPr/>
              <a:t>‹#›</a:t>
            </a:fld>
            <a:endParaRPr lang="en-US" altLang="en-US" dirty="0"/>
          </a:p>
        </p:txBody>
      </p:sp>
    </p:spTree>
    <p:extLst>
      <p:ext uri="{BB962C8B-B14F-4D97-AF65-F5344CB8AC3E}">
        <p14:creationId xmlns:p14="http://schemas.microsoft.com/office/powerpoint/2010/main" val="1515310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ftr" sz="quarter" idx="10"/>
          </p:nvPr>
        </p:nvSpPr>
        <p:spPr>
          <a:ln/>
        </p:spPr>
        <p:txBody>
          <a:bodyPr/>
          <a:lstStyle>
            <a:lvl1pPr>
              <a:defRPr/>
            </a:lvl1pPr>
          </a:lstStyle>
          <a:p>
            <a:r>
              <a:rPr lang="en-US" altLang="en-US" smtClean="0"/>
              <a:t>ET-WISC 2016</a:t>
            </a:r>
            <a:endParaRPr lang="en-US" altLang="en-US" dirty="0"/>
          </a:p>
        </p:txBody>
      </p:sp>
      <p:sp>
        <p:nvSpPr>
          <p:cNvPr id="5" name="Rectangle 11"/>
          <p:cNvSpPr>
            <a:spLocks noGrp="1" noChangeArrowheads="1"/>
          </p:cNvSpPr>
          <p:nvPr>
            <p:ph type="sldNum" sz="quarter" idx="11"/>
          </p:nvPr>
        </p:nvSpPr>
        <p:spPr>
          <a:ln/>
        </p:spPr>
        <p:txBody>
          <a:bodyPr/>
          <a:lstStyle>
            <a:lvl1pPr>
              <a:defRPr/>
            </a:lvl1pPr>
          </a:lstStyle>
          <a:p>
            <a:fld id="{34D05579-02BA-451C-A53C-A02468D170C8}" type="slidenum">
              <a:rPr lang="en-US" altLang="en-US"/>
              <a:pPr/>
              <a:t>‹#›</a:t>
            </a:fld>
            <a:endParaRPr lang="en-US" altLang="en-US"/>
          </a:p>
        </p:txBody>
      </p:sp>
    </p:spTree>
    <p:extLst>
      <p:ext uri="{BB962C8B-B14F-4D97-AF65-F5344CB8AC3E}">
        <p14:creationId xmlns:p14="http://schemas.microsoft.com/office/powerpoint/2010/main" val="31281495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79388" y="981075"/>
            <a:ext cx="4316412"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81075"/>
            <a:ext cx="4316413"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0"/>
          <p:cNvSpPr>
            <a:spLocks noGrp="1" noChangeArrowheads="1"/>
          </p:cNvSpPr>
          <p:nvPr>
            <p:ph type="ftr" sz="quarter" idx="10"/>
          </p:nvPr>
        </p:nvSpPr>
        <p:spPr>
          <a:ln/>
        </p:spPr>
        <p:txBody>
          <a:bodyPr/>
          <a:lstStyle>
            <a:lvl1pPr>
              <a:defRPr/>
            </a:lvl1pPr>
          </a:lstStyle>
          <a:p>
            <a:r>
              <a:rPr lang="en-US" altLang="en-US" smtClean="0"/>
              <a:t>ET-WISC 2016</a:t>
            </a:r>
            <a:endParaRPr lang="en-US" altLang="en-US" dirty="0"/>
          </a:p>
        </p:txBody>
      </p:sp>
      <p:sp>
        <p:nvSpPr>
          <p:cNvPr id="6" name="Rectangle 11"/>
          <p:cNvSpPr>
            <a:spLocks noGrp="1" noChangeArrowheads="1"/>
          </p:cNvSpPr>
          <p:nvPr>
            <p:ph type="sldNum" sz="quarter" idx="11"/>
          </p:nvPr>
        </p:nvSpPr>
        <p:spPr>
          <a:ln/>
        </p:spPr>
        <p:txBody>
          <a:bodyPr/>
          <a:lstStyle>
            <a:lvl1pPr>
              <a:defRPr/>
            </a:lvl1pPr>
          </a:lstStyle>
          <a:p>
            <a:fld id="{654B0B9B-9001-43CB-883E-70DF8A72D444}" type="slidenum">
              <a:rPr lang="en-US" altLang="en-US"/>
              <a:pPr/>
              <a:t>‹#›</a:t>
            </a:fld>
            <a:endParaRPr lang="en-US" altLang="en-US"/>
          </a:p>
        </p:txBody>
      </p:sp>
    </p:spTree>
    <p:extLst>
      <p:ext uri="{BB962C8B-B14F-4D97-AF65-F5344CB8AC3E}">
        <p14:creationId xmlns:p14="http://schemas.microsoft.com/office/powerpoint/2010/main" val="2429899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10"/>
          <p:cNvSpPr>
            <a:spLocks noGrp="1" noChangeArrowheads="1"/>
          </p:cNvSpPr>
          <p:nvPr>
            <p:ph type="ftr" sz="quarter" idx="10"/>
          </p:nvPr>
        </p:nvSpPr>
        <p:spPr>
          <a:ln/>
        </p:spPr>
        <p:txBody>
          <a:bodyPr/>
          <a:lstStyle>
            <a:lvl1pPr>
              <a:defRPr/>
            </a:lvl1pPr>
          </a:lstStyle>
          <a:p>
            <a:r>
              <a:rPr lang="en-US" altLang="en-US" smtClean="0"/>
              <a:t>ET-WISC 2016</a:t>
            </a:r>
            <a:endParaRPr lang="en-US" altLang="en-US" dirty="0"/>
          </a:p>
        </p:txBody>
      </p:sp>
      <p:sp>
        <p:nvSpPr>
          <p:cNvPr id="8" name="Rectangle 11"/>
          <p:cNvSpPr>
            <a:spLocks noGrp="1" noChangeArrowheads="1"/>
          </p:cNvSpPr>
          <p:nvPr>
            <p:ph type="sldNum" sz="quarter" idx="11"/>
          </p:nvPr>
        </p:nvSpPr>
        <p:spPr>
          <a:ln/>
        </p:spPr>
        <p:txBody>
          <a:bodyPr/>
          <a:lstStyle>
            <a:lvl1pPr>
              <a:defRPr/>
            </a:lvl1pPr>
          </a:lstStyle>
          <a:p>
            <a:fld id="{99CB05DD-9F26-406B-A3F2-F441C7F1591A}" type="slidenum">
              <a:rPr lang="en-US" altLang="en-US"/>
              <a:pPr/>
              <a:t>‹#›</a:t>
            </a:fld>
            <a:endParaRPr lang="en-US" altLang="en-US"/>
          </a:p>
        </p:txBody>
      </p:sp>
    </p:spTree>
    <p:extLst>
      <p:ext uri="{BB962C8B-B14F-4D97-AF65-F5344CB8AC3E}">
        <p14:creationId xmlns:p14="http://schemas.microsoft.com/office/powerpoint/2010/main" val="10795437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Rectangle 10"/>
          <p:cNvSpPr>
            <a:spLocks noGrp="1" noChangeArrowheads="1"/>
          </p:cNvSpPr>
          <p:nvPr>
            <p:ph type="ftr" sz="quarter" idx="10"/>
          </p:nvPr>
        </p:nvSpPr>
        <p:spPr>
          <a:ln/>
        </p:spPr>
        <p:txBody>
          <a:bodyPr/>
          <a:lstStyle>
            <a:lvl1pPr>
              <a:defRPr/>
            </a:lvl1pPr>
          </a:lstStyle>
          <a:p>
            <a:r>
              <a:rPr lang="en-US" altLang="en-US" smtClean="0"/>
              <a:t>ET-WISC 2016</a:t>
            </a:r>
            <a:endParaRPr lang="en-US" altLang="en-US" dirty="0"/>
          </a:p>
        </p:txBody>
      </p:sp>
      <p:sp>
        <p:nvSpPr>
          <p:cNvPr id="4" name="Rectangle 11"/>
          <p:cNvSpPr>
            <a:spLocks noGrp="1" noChangeArrowheads="1"/>
          </p:cNvSpPr>
          <p:nvPr>
            <p:ph type="sldNum" sz="quarter" idx="11"/>
          </p:nvPr>
        </p:nvSpPr>
        <p:spPr>
          <a:ln/>
        </p:spPr>
        <p:txBody>
          <a:bodyPr/>
          <a:lstStyle>
            <a:lvl1pPr>
              <a:defRPr/>
            </a:lvl1pPr>
          </a:lstStyle>
          <a:p>
            <a:fld id="{6B5FADC7-6554-4E0E-A943-3B2A5EACC44E}" type="slidenum">
              <a:rPr lang="en-US" altLang="en-US"/>
              <a:pPr/>
              <a:t>‹#›</a:t>
            </a:fld>
            <a:endParaRPr lang="en-US" altLang="en-US"/>
          </a:p>
        </p:txBody>
      </p:sp>
    </p:spTree>
    <p:extLst>
      <p:ext uri="{BB962C8B-B14F-4D97-AF65-F5344CB8AC3E}">
        <p14:creationId xmlns:p14="http://schemas.microsoft.com/office/powerpoint/2010/main" val="23564541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a:ln/>
        </p:spPr>
        <p:txBody>
          <a:bodyPr/>
          <a:lstStyle>
            <a:lvl1pPr>
              <a:defRPr/>
            </a:lvl1pPr>
          </a:lstStyle>
          <a:p>
            <a:r>
              <a:rPr lang="en-US" altLang="en-US" smtClean="0"/>
              <a:t>ET-WISC 2016</a:t>
            </a:r>
            <a:endParaRPr lang="en-US" altLang="en-US" dirty="0"/>
          </a:p>
        </p:txBody>
      </p:sp>
      <p:sp>
        <p:nvSpPr>
          <p:cNvPr id="3" name="Rectangle 11"/>
          <p:cNvSpPr>
            <a:spLocks noGrp="1" noChangeArrowheads="1"/>
          </p:cNvSpPr>
          <p:nvPr>
            <p:ph type="sldNum" sz="quarter" idx="11"/>
          </p:nvPr>
        </p:nvSpPr>
        <p:spPr>
          <a:ln/>
        </p:spPr>
        <p:txBody>
          <a:bodyPr/>
          <a:lstStyle>
            <a:lvl1pPr>
              <a:defRPr/>
            </a:lvl1pPr>
          </a:lstStyle>
          <a:p>
            <a:fld id="{3138C1E1-D2C8-4C77-A16D-CC51B7D99F76}" type="slidenum">
              <a:rPr lang="en-US" altLang="en-US"/>
              <a:pPr/>
              <a:t>‹#›</a:t>
            </a:fld>
            <a:endParaRPr lang="en-US" altLang="en-US"/>
          </a:p>
        </p:txBody>
      </p:sp>
    </p:spTree>
    <p:extLst>
      <p:ext uri="{BB962C8B-B14F-4D97-AF65-F5344CB8AC3E}">
        <p14:creationId xmlns:p14="http://schemas.microsoft.com/office/powerpoint/2010/main" val="21808981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a:ln/>
        </p:spPr>
        <p:txBody>
          <a:bodyPr/>
          <a:lstStyle>
            <a:lvl1pPr>
              <a:defRPr/>
            </a:lvl1pPr>
          </a:lstStyle>
          <a:p>
            <a:r>
              <a:rPr lang="en-US" altLang="en-US" smtClean="0"/>
              <a:t>ET-WISC 2016</a:t>
            </a:r>
            <a:endParaRPr lang="en-US" altLang="en-US" dirty="0"/>
          </a:p>
        </p:txBody>
      </p:sp>
      <p:sp>
        <p:nvSpPr>
          <p:cNvPr id="6" name="Rectangle 11"/>
          <p:cNvSpPr>
            <a:spLocks noGrp="1" noChangeArrowheads="1"/>
          </p:cNvSpPr>
          <p:nvPr>
            <p:ph type="sldNum" sz="quarter" idx="11"/>
          </p:nvPr>
        </p:nvSpPr>
        <p:spPr>
          <a:ln/>
        </p:spPr>
        <p:txBody>
          <a:bodyPr/>
          <a:lstStyle>
            <a:lvl1pPr>
              <a:defRPr/>
            </a:lvl1pPr>
          </a:lstStyle>
          <a:p>
            <a:fld id="{64A7EBCB-E49B-44E9-A4C0-EA7F9E114DD1}" type="slidenum">
              <a:rPr lang="en-US" altLang="en-US"/>
              <a:pPr/>
              <a:t>‹#›</a:t>
            </a:fld>
            <a:endParaRPr lang="en-US" altLang="en-US"/>
          </a:p>
        </p:txBody>
      </p:sp>
    </p:spTree>
    <p:extLst>
      <p:ext uri="{BB962C8B-B14F-4D97-AF65-F5344CB8AC3E}">
        <p14:creationId xmlns:p14="http://schemas.microsoft.com/office/powerpoint/2010/main" val="3272364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6"/>
          <p:cNvSpPr>
            <a:spLocks noGrp="1" noChangeArrowheads="1"/>
          </p:cNvSpPr>
          <p:nvPr>
            <p:ph type="ftr" sz="quarter" idx="10"/>
          </p:nvPr>
        </p:nvSpPr>
        <p:spPr>
          <a:ln/>
        </p:spPr>
        <p:txBody>
          <a:bodyPr/>
          <a:lstStyle>
            <a:lvl1pPr>
              <a:defRPr/>
            </a:lvl1pPr>
          </a:lstStyle>
          <a:p>
            <a:r>
              <a:rPr lang="en-US" altLang="en-US" smtClean="0"/>
              <a:t>ET-WISC 2016</a:t>
            </a:r>
            <a:endParaRPr lang="en-US" altLang="en-US" dirty="0"/>
          </a:p>
        </p:txBody>
      </p:sp>
      <p:sp>
        <p:nvSpPr>
          <p:cNvPr id="5" name="Rectangle 7"/>
          <p:cNvSpPr>
            <a:spLocks noGrp="1" noChangeArrowheads="1"/>
          </p:cNvSpPr>
          <p:nvPr>
            <p:ph type="sldNum" sz="quarter" idx="11"/>
          </p:nvPr>
        </p:nvSpPr>
        <p:spPr>
          <a:ln/>
        </p:spPr>
        <p:txBody>
          <a:bodyPr/>
          <a:lstStyle>
            <a:lvl1pPr>
              <a:defRPr/>
            </a:lvl1pPr>
          </a:lstStyle>
          <a:p>
            <a:fld id="{DEA80673-A73F-4D73-96A3-E05FA08B7613}" type="slidenum">
              <a:rPr lang="en-US" altLang="en-US"/>
              <a:pPr/>
              <a:t>‹#›</a:t>
            </a:fld>
            <a:endParaRPr lang="en-US" altLang="en-US"/>
          </a:p>
        </p:txBody>
      </p:sp>
    </p:spTree>
    <p:extLst>
      <p:ext uri="{BB962C8B-B14F-4D97-AF65-F5344CB8AC3E}">
        <p14:creationId xmlns:p14="http://schemas.microsoft.com/office/powerpoint/2010/main" val="15219465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a:ln/>
        </p:spPr>
        <p:txBody>
          <a:bodyPr/>
          <a:lstStyle>
            <a:lvl1pPr>
              <a:defRPr/>
            </a:lvl1pPr>
          </a:lstStyle>
          <a:p>
            <a:r>
              <a:rPr lang="en-US" altLang="en-US" smtClean="0"/>
              <a:t>ET-WISC 2016</a:t>
            </a:r>
            <a:endParaRPr lang="en-US" altLang="en-US" dirty="0"/>
          </a:p>
        </p:txBody>
      </p:sp>
      <p:sp>
        <p:nvSpPr>
          <p:cNvPr id="6" name="Rectangle 11"/>
          <p:cNvSpPr>
            <a:spLocks noGrp="1" noChangeArrowheads="1"/>
          </p:cNvSpPr>
          <p:nvPr>
            <p:ph type="sldNum" sz="quarter" idx="11"/>
          </p:nvPr>
        </p:nvSpPr>
        <p:spPr>
          <a:ln/>
        </p:spPr>
        <p:txBody>
          <a:bodyPr/>
          <a:lstStyle>
            <a:lvl1pPr>
              <a:defRPr/>
            </a:lvl1pPr>
          </a:lstStyle>
          <a:p>
            <a:fld id="{BA33C1D7-E07A-463F-9941-AF918645DBE4}" type="slidenum">
              <a:rPr lang="en-US" altLang="en-US"/>
              <a:pPr/>
              <a:t>‹#›</a:t>
            </a:fld>
            <a:endParaRPr lang="en-US" altLang="en-US"/>
          </a:p>
        </p:txBody>
      </p:sp>
    </p:spTree>
    <p:extLst>
      <p:ext uri="{BB962C8B-B14F-4D97-AF65-F5344CB8AC3E}">
        <p14:creationId xmlns:p14="http://schemas.microsoft.com/office/powerpoint/2010/main" val="4772994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
          <p:cNvSpPr>
            <a:spLocks noGrp="1" noChangeArrowheads="1"/>
          </p:cNvSpPr>
          <p:nvPr>
            <p:ph type="ftr" sz="quarter" idx="10"/>
          </p:nvPr>
        </p:nvSpPr>
        <p:spPr>
          <a:ln/>
        </p:spPr>
        <p:txBody>
          <a:bodyPr/>
          <a:lstStyle>
            <a:lvl1pPr>
              <a:defRPr/>
            </a:lvl1pPr>
          </a:lstStyle>
          <a:p>
            <a:r>
              <a:rPr lang="en-US" altLang="en-US" smtClean="0"/>
              <a:t>ET-WISC 2016</a:t>
            </a:r>
            <a:endParaRPr lang="en-US" altLang="en-US" dirty="0"/>
          </a:p>
        </p:txBody>
      </p:sp>
      <p:sp>
        <p:nvSpPr>
          <p:cNvPr id="5" name="Rectangle 11"/>
          <p:cNvSpPr>
            <a:spLocks noGrp="1" noChangeArrowheads="1"/>
          </p:cNvSpPr>
          <p:nvPr>
            <p:ph type="sldNum" sz="quarter" idx="11"/>
          </p:nvPr>
        </p:nvSpPr>
        <p:spPr>
          <a:ln/>
        </p:spPr>
        <p:txBody>
          <a:bodyPr/>
          <a:lstStyle>
            <a:lvl1pPr>
              <a:defRPr/>
            </a:lvl1pPr>
          </a:lstStyle>
          <a:p>
            <a:fld id="{32C06050-4F15-4804-94D4-4BA3CD037167}" type="slidenum">
              <a:rPr lang="en-US" altLang="en-US"/>
              <a:pPr/>
              <a:t>‹#›</a:t>
            </a:fld>
            <a:endParaRPr lang="en-US" altLang="en-US"/>
          </a:p>
        </p:txBody>
      </p:sp>
    </p:spTree>
    <p:extLst>
      <p:ext uri="{BB962C8B-B14F-4D97-AF65-F5344CB8AC3E}">
        <p14:creationId xmlns:p14="http://schemas.microsoft.com/office/powerpoint/2010/main" val="25897924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9100" y="188913"/>
            <a:ext cx="2195513" cy="62642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79388" y="188913"/>
            <a:ext cx="6437312" cy="6264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
          <p:cNvSpPr>
            <a:spLocks noGrp="1" noChangeArrowheads="1"/>
          </p:cNvSpPr>
          <p:nvPr>
            <p:ph type="ftr" sz="quarter" idx="10"/>
          </p:nvPr>
        </p:nvSpPr>
        <p:spPr>
          <a:ln/>
        </p:spPr>
        <p:txBody>
          <a:bodyPr/>
          <a:lstStyle>
            <a:lvl1pPr>
              <a:defRPr/>
            </a:lvl1pPr>
          </a:lstStyle>
          <a:p>
            <a:r>
              <a:rPr lang="en-US" altLang="en-US" smtClean="0"/>
              <a:t>ET-WISC 2016</a:t>
            </a:r>
            <a:endParaRPr lang="en-US" altLang="en-US" dirty="0"/>
          </a:p>
        </p:txBody>
      </p:sp>
      <p:sp>
        <p:nvSpPr>
          <p:cNvPr id="5" name="Rectangle 11"/>
          <p:cNvSpPr>
            <a:spLocks noGrp="1" noChangeArrowheads="1"/>
          </p:cNvSpPr>
          <p:nvPr>
            <p:ph type="sldNum" sz="quarter" idx="11"/>
          </p:nvPr>
        </p:nvSpPr>
        <p:spPr>
          <a:ln/>
        </p:spPr>
        <p:txBody>
          <a:bodyPr/>
          <a:lstStyle>
            <a:lvl1pPr>
              <a:defRPr/>
            </a:lvl1pPr>
          </a:lstStyle>
          <a:p>
            <a:fld id="{2734F7D5-7458-48A2-9F4A-0C2C4B93AC50}" type="slidenum">
              <a:rPr lang="en-US" altLang="en-US"/>
              <a:pPr/>
              <a:t>‹#›</a:t>
            </a:fld>
            <a:endParaRPr lang="en-US" altLang="en-US"/>
          </a:p>
        </p:txBody>
      </p:sp>
    </p:spTree>
    <p:extLst>
      <p:ext uri="{BB962C8B-B14F-4D97-AF65-F5344CB8AC3E}">
        <p14:creationId xmlns:p14="http://schemas.microsoft.com/office/powerpoint/2010/main" val="1162169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ftr" sz="quarter" idx="10"/>
          </p:nvPr>
        </p:nvSpPr>
        <p:spPr>
          <a:ln/>
        </p:spPr>
        <p:txBody>
          <a:bodyPr/>
          <a:lstStyle>
            <a:lvl1pPr>
              <a:defRPr/>
            </a:lvl1pPr>
          </a:lstStyle>
          <a:p>
            <a:r>
              <a:rPr lang="en-US" altLang="en-US" smtClean="0"/>
              <a:t>ET-WISC 2016</a:t>
            </a:r>
            <a:endParaRPr lang="en-US" altLang="en-US" dirty="0"/>
          </a:p>
        </p:txBody>
      </p:sp>
      <p:sp>
        <p:nvSpPr>
          <p:cNvPr id="5" name="Rectangle 7"/>
          <p:cNvSpPr>
            <a:spLocks noGrp="1" noChangeArrowheads="1"/>
          </p:cNvSpPr>
          <p:nvPr>
            <p:ph type="sldNum" sz="quarter" idx="11"/>
          </p:nvPr>
        </p:nvSpPr>
        <p:spPr>
          <a:ln/>
        </p:spPr>
        <p:txBody>
          <a:bodyPr/>
          <a:lstStyle>
            <a:lvl1pPr>
              <a:defRPr/>
            </a:lvl1pPr>
          </a:lstStyle>
          <a:p>
            <a:fld id="{A5637A8F-0397-4A80-A49F-054A7EA7C0E9}" type="slidenum">
              <a:rPr lang="en-US" altLang="en-US"/>
              <a:pPr/>
              <a:t>‹#›</a:t>
            </a:fld>
            <a:endParaRPr lang="en-US" altLang="en-US"/>
          </a:p>
        </p:txBody>
      </p:sp>
    </p:spTree>
    <p:extLst>
      <p:ext uri="{BB962C8B-B14F-4D97-AF65-F5344CB8AC3E}">
        <p14:creationId xmlns:p14="http://schemas.microsoft.com/office/powerpoint/2010/main" val="3954443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1403350" y="1412875"/>
            <a:ext cx="3703638" cy="4683125"/>
          </a:xfrm>
        </p:spPr>
        <p:txBody>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5259388" y="1412875"/>
            <a:ext cx="3705225" cy="4683125"/>
          </a:xfrm>
        </p:spPr>
        <p:txBody>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Rectangle 6"/>
          <p:cNvSpPr>
            <a:spLocks noGrp="1" noChangeArrowheads="1"/>
          </p:cNvSpPr>
          <p:nvPr>
            <p:ph type="ftr" sz="quarter" idx="10"/>
          </p:nvPr>
        </p:nvSpPr>
        <p:spPr>
          <a:ln/>
        </p:spPr>
        <p:txBody>
          <a:bodyPr/>
          <a:lstStyle>
            <a:lvl1pPr>
              <a:defRPr/>
            </a:lvl1pPr>
          </a:lstStyle>
          <a:p>
            <a:r>
              <a:rPr lang="en-US" altLang="en-US" smtClean="0"/>
              <a:t>ET-WISC 2016</a:t>
            </a:r>
            <a:endParaRPr lang="en-US" altLang="en-US" dirty="0"/>
          </a:p>
        </p:txBody>
      </p:sp>
      <p:sp>
        <p:nvSpPr>
          <p:cNvPr id="6" name="Rectangle 7"/>
          <p:cNvSpPr>
            <a:spLocks noGrp="1" noChangeArrowheads="1"/>
          </p:cNvSpPr>
          <p:nvPr>
            <p:ph type="sldNum" sz="quarter" idx="11"/>
          </p:nvPr>
        </p:nvSpPr>
        <p:spPr>
          <a:ln/>
        </p:spPr>
        <p:txBody>
          <a:bodyPr/>
          <a:lstStyle>
            <a:lvl1pPr>
              <a:defRPr/>
            </a:lvl1pPr>
          </a:lstStyle>
          <a:p>
            <a:fld id="{22B30CBA-7E8D-48CE-BE01-50B65EED8C4B}" type="slidenum">
              <a:rPr lang="en-US" altLang="en-US"/>
              <a:pPr/>
              <a:t>‹#›</a:t>
            </a:fld>
            <a:endParaRPr lang="en-US" altLang="en-US"/>
          </a:p>
        </p:txBody>
      </p:sp>
    </p:spTree>
    <p:extLst>
      <p:ext uri="{BB962C8B-B14F-4D97-AF65-F5344CB8AC3E}">
        <p14:creationId xmlns:p14="http://schemas.microsoft.com/office/powerpoint/2010/main" val="1854607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31640" y="188640"/>
            <a:ext cx="7355160" cy="1080120"/>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Rectangle 6"/>
          <p:cNvSpPr>
            <a:spLocks noGrp="1" noChangeArrowheads="1"/>
          </p:cNvSpPr>
          <p:nvPr>
            <p:ph type="ftr" sz="quarter" idx="10"/>
          </p:nvPr>
        </p:nvSpPr>
        <p:spPr>
          <a:ln/>
        </p:spPr>
        <p:txBody>
          <a:bodyPr/>
          <a:lstStyle>
            <a:lvl1pPr>
              <a:defRPr/>
            </a:lvl1pPr>
          </a:lstStyle>
          <a:p>
            <a:r>
              <a:rPr lang="en-US" altLang="en-US" smtClean="0"/>
              <a:t>ET-WISC 2016</a:t>
            </a:r>
            <a:endParaRPr lang="en-US" altLang="en-US" dirty="0"/>
          </a:p>
        </p:txBody>
      </p:sp>
      <p:sp>
        <p:nvSpPr>
          <p:cNvPr id="8" name="Rectangle 7"/>
          <p:cNvSpPr>
            <a:spLocks noGrp="1" noChangeArrowheads="1"/>
          </p:cNvSpPr>
          <p:nvPr>
            <p:ph type="sldNum" sz="quarter" idx="11"/>
          </p:nvPr>
        </p:nvSpPr>
        <p:spPr>
          <a:ln/>
        </p:spPr>
        <p:txBody>
          <a:bodyPr/>
          <a:lstStyle>
            <a:lvl1pPr>
              <a:defRPr/>
            </a:lvl1pPr>
          </a:lstStyle>
          <a:p>
            <a:fld id="{F444EF25-8D5B-4DF2-ADCB-9AF1145C136C}" type="slidenum">
              <a:rPr lang="en-US" altLang="en-US"/>
              <a:pPr/>
              <a:t>‹#›</a:t>
            </a:fld>
            <a:endParaRPr lang="en-US" altLang="en-US"/>
          </a:p>
        </p:txBody>
      </p:sp>
    </p:spTree>
    <p:extLst>
      <p:ext uri="{BB962C8B-B14F-4D97-AF65-F5344CB8AC3E}">
        <p14:creationId xmlns:p14="http://schemas.microsoft.com/office/powerpoint/2010/main" val="3190265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Rectangle 6"/>
          <p:cNvSpPr>
            <a:spLocks noGrp="1" noChangeArrowheads="1"/>
          </p:cNvSpPr>
          <p:nvPr>
            <p:ph type="ftr" sz="quarter" idx="10"/>
          </p:nvPr>
        </p:nvSpPr>
        <p:spPr>
          <a:ln/>
        </p:spPr>
        <p:txBody>
          <a:bodyPr/>
          <a:lstStyle>
            <a:lvl1pPr>
              <a:defRPr/>
            </a:lvl1pPr>
          </a:lstStyle>
          <a:p>
            <a:r>
              <a:rPr lang="en-US" altLang="en-US" smtClean="0"/>
              <a:t>ET-WISC 2016</a:t>
            </a:r>
            <a:endParaRPr lang="en-US" altLang="en-US" dirty="0"/>
          </a:p>
        </p:txBody>
      </p:sp>
      <p:sp>
        <p:nvSpPr>
          <p:cNvPr id="4" name="Rectangle 7"/>
          <p:cNvSpPr>
            <a:spLocks noGrp="1" noChangeArrowheads="1"/>
          </p:cNvSpPr>
          <p:nvPr>
            <p:ph type="sldNum" sz="quarter" idx="11"/>
          </p:nvPr>
        </p:nvSpPr>
        <p:spPr>
          <a:ln/>
        </p:spPr>
        <p:txBody>
          <a:bodyPr/>
          <a:lstStyle>
            <a:lvl1pPr>
              <a:defRPr/>
            </a:lvl1pPr>
          </a:lstStyle>
          <a:p>
            <a:fld id="{C06B6142-C4AC-42D9-AC05-600A53630494}" type="slidenum">
              <a:rPr lang="en-US" altLang="en-US"/>
              <a:pPr/>
              <a:t>‹#›</a:t>
            </a:fld>
            <a:endParaRPr lang="en-US" altLang="en-US"/>
          </a:p>
        </p:txBody>
      </p:sp>
    </p:spTree>
    <p:extLst>
      <p:ext uri="{BB962C8B-B14F-4D97-AF65-F5344CB8AC3E}">
        <p14:creationId xmlns:p14="http://schemas.microsoft.com/office/powerpoint/2010/main" val="4163531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1640" y="188640"/>
            <a:ext cx="7344816" cy="1008112"/>
          </a:xfrm>
        </p:spPr>
        <p:txBody>
          <a:bodyPr/>
          <a:lstStyle>
            <a:lvl1pPr algn="l">
              <a:defRPr sz="3000" b="0"/>
            </a:lvl1pPr>
          </a:lstStyle>
          <a:p>
            <a:r>
              <a:rPr lang="en-US" smtClean="0"/>
              <a:t>Click to edit Master title style</a:t>
            </a:r>
            <a:endParaRPr lang="en-GB" dirty="0"/>
          </a:p>
        </p:txBody>
      </p:sp>
      <p:sp>
        <p:nvSpPr>
          <p:cNvPr id="3" name="Content Placeholder 2"/>
          <p:cNvSpPr>
            <a:spLocks noGrp="1"/>
          </p:cNvSpPr>
          <p:nvPr>
            <p:ph idx="1"/>
          </p:nvPr>
        </p:nvSpPr>
        <p:spPr>
          <a:xfrm>
            <a:off x="3575050" y="1412776"/>
            <a:ext cx="5111750" cy="4713387"/>
          </a:xfrm>
        </p:spPr>
        <p:txBody>
          <a:bodyPr/>
          <a:lstStyle>
            <a:lvl1pPr>
              <a:defRPr sz="2800"/>
            </a:lvl1pPr>
            <a:lvl2pPr>
              <a:defRPr sz="2800"/>
            </a:lvl2pPr>
            <a:lvl3pPr>
              <a:defRPr sz="2800"/>
            </a:lvl3pPr>
            <a:lvl4pPr>
              <a:defRPr sz="2800"/>
            </a:lvl4pPr>
            <a:lvl5pPr>
              <a:defRPr sz="2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r>
              <a:rPr lang="en-US" altLang="en-US" smtClean="0"/>
              <a:t>ET-WISC 2016</a:t>
            </a:r>
            <a:endParaRPr lang="en-US" altLang="en-US" dirty="0"/>
          </a:p>
        </p:txBody>
      </p:sp>
      <p:sp>
        <p:nvSpPr>
          <p:cNvPr id="6" name="Rectangle 7"/>
          <p:cNvSpPr>
            <a:spLocks noGrp="1" noChangeArrowheads="1"/>
          </p:cNvSpPr>
          <p:nvPr>
            <p:ph type="sldNum" sz="quarter" idx="11"/>
          </p:nvPr>
        </p:nvSpPr>
        <p:spPr>
          <a:ln/>
        </p:spPr>
        <p:txBody>
          <a:bodyPr/>
          <a:lstStyle>
            <a:lvl1pPr>
              <a:defRPr/>
            </a:lvl1pPr>
          </a:lstStyle>
          <a:p>
            <a:fld id="{94C4B815-39E9-4BEB-83AB-CFEBF22F3DDC}" type="slidenum">
              <a:rPr lang="en-US" altLang="en-US"/>
              <a:pPr/>
              <a:t>‹#›</a:t>
            </a:fld>
            <a:endParaRPr lang="en-US" altLang="en-US"/>
          </a:p>
        </p:txBody>
      </p:sp>
    </p:spTree>
    <p:extLst>
      <p:ext uri="{BB962C8B-B14F-4D97-AF65-F5344CB8AC3E}">
        <p14:creationId xmlns:p14="http://schemas.microsoft.com/office/powerpoint/2010/main" val="3925403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r>
              <a:rPr lang="en-US" altLang="en-US" smtClean="0"/>
              <a:t>ET-WISC 2016</a:t>
            </a:r>
            <a:endParaRPr lang="en-US" altLang="en-US" dirty="0"/>
          </a:p>
        </p:txBody>
      </p:sp>
      <p:sp>
        <p:nvSpPr>
          <p:cNvPr id="6" name="Rectangle 7"/>
          <p:cNvSpPr>
            <a:spLocks noGrp="1" noChangeArrowheads="1"/>
          </p:cNvSpPr>
          <p:nvPr>
            <p:ph type="sldNum" sz="quarter" idx="11"/>
          </p:nvPr>
        </p:nvSpPr>
        <p:spPr>
          <a:ln/>
        </p:spPr>
        <p:txBody>
          <a:bodyPr/>
          <a:lstStyle>
            <a:lvl1pPr>
              <a:defRPr/>
            </a:lvl1pPr>
          </a:lstStyle>
          <a:p>
            <a:fld id="{56E75EED-E29D-432D-815F-72AF5F509C74}" type="slidenum">
              <a:rPr lang="en-US" altLang="en-US"/>
              <a:pPr/>
              <a:t>‹#›</a:t>
            </a:fld>
            <a:endParaRPr lang="en-US" altLang="en-US"/>
          </a:p>
        </p:txBody>
      </p:sp>
    </p:spTree>
    <p:extLst>
      <p:ext uri="{BB962C8B-B14F-4D97-AF65-F5344CB8AC3E}">
        <p14:creationId xmlns:p14="http://schemas.microsoft.com/office/powerpoint/2010/main" val="1130349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6"/>
          <p:cNvSpPr>
            <a:spLocks noGrp="1" noChangeArrowheads="1"/>
          </p:cNvSpPr>
          <p:nvPr>
            <p:ph type="ftr" sz="quarter" idx="10"/>
          </p:nvPr>
        </p:nvSpPr>
        <p:spPr>
          <a:ln/>
        </p:spPr>
        <p:txBody>
          <a:bodyPr/>
          <a:lstStyle>
            <a:lvl1pPr>
              <a:defRPr/>
            </a:lvl1pPr>
          </a:lstStyle>
          <a:p>
            <a:r>
              <a:rPr lang="en-US" altLang="en-US" smtClean="0"/>
              <a:t>ET-WISC 2016</a:t>
            </a:r>
            <a:endParaRPr lang="en-US" altLang="en-US" dirty="0"/>
          </a:p>
        </p:txBody>
      </p:sp>
      <p:sp>
        <p:nvSpPr>
          <p:cNvPr id="5" name="Rectangle 7"/>
          <p:cNvSpPr>
            <a:spLocks noGrp="1" noChangeArrowheads="1"/>
          </p:cNvSpPr>
          <p:nvPr>
            <p:ph type="sldNum" sz="quarter" idx="11"/>
          </p:nvPr>
        </p:nvSpPr>
        <p:spPr>
          <a:ln/>
        </p:spPr>
        <p:txBody>
          <a:bodyPr/>
          <a:lstStyle>
            <a:lvl1pPr>
              <a:defRPr/>
            </a:lvl1pPr>
          </a:lstStyle>
          <a:p>
            <a:fld id="{27B80D48-FEEB-4960-BEE3-DBA00DB76C33}" type="slidenum">
              <a:rPr lang="en-US" altLang="en-US"/>
              <a:pPr/>
              <a:t>‹#›</a:t>
            </a:fld>
            <a:endParaRPr lang="en-US" altLang="en-US"/>
          </a:p>
        </p:txBody>
      </p:sp>
    </p:spTree>
    <p:extLst>
      <p:ext uri="{BB962C8B-B14F-4D97-AF65-F5344CB8AC3E}">
        <p14:creationId xmlns:p14="http://schemas.microsoft.com/office/powerpoint/2010/main" val="2608783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hyperlink" Target="http://www.wmo.in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6" name="Picture 3" descr="wmo_ppt_2012.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Grp="1" noChangeArrowheads="1"/>
          </p:cNvSpPr>
          <p:nvPr>
            <p:ph type="title"/>
          </p:nvPr>
        </p:nvSpPr>
        <p:spPr bwMode="auto">
          <a:xfrm>
            <a:off x="250825" y="188913"/>
            <a:ext cx="8713788"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2052" name="Rectangle 4"/>
          <p:cNvSpPr>
            <a:spLocks noGrp="1" noChangeArrowheads="1"/>
          </p:cNvSpPr>
          <p:nvPr>
            <p:ph type="body" idx="1"/>
          </p:nvPr>
        </p:nvSpPr>
        <p:spPr bwMode="auto">
          <a:xfrm>
            <a:off x="250825" y="1052513"/>
            <a:ext cx="8713788" cy="489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0"/>
            <a:r>
              <a:rPr lang="en-US" altLang="en-US" dirty="0" smtClean="0"/>
              <a:t>First level</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4582" name="Rectangle 6"/>
          <p:cNvSpPr>
            <a:spLocks noGrp="1" noChangeArrowheads="1"/>
          </p:cNvSpPr>
          <p:nvPr>
            <p:ph type="ftr" sz="quarter" idx="3"/>
          </p:nvPr>
        </p:nvSpPr>
        <p:spPr bwMode="auto">
          <a:xfrm>
            <a:off x="1042988" y="6453188"/>
            <a:ext cx="4465637"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lvl1pPr>
          </a:lstStyle>
          <a:p>
            <a:r>
              <a:rPr lang="en-US" altLang="en-US" smtClean="0"/>
              <a:t>ET-WISC 2016</a:t>
            </a:r>
            <a:endParaRPr lang="en-US" altLang="en-US"/>
          </a:p>
        </p:txBody>
      </p:sp>
      <p:sp>
        <p:nvSpPr>
          <p:cNvPr id="24583" name="Rectangle 7"/>
          <p:cNvSpPr>
            <a:spLocks noGrp="1" noChangeArrowheads="1"/>
          </p:cNvSpPr>
          <p:nvPr>
            <p:ph type="sldNum" sz="quarter" idx="4"/>
          </p:nvPr>
        </p:nvSpPr>
        <p:spPr bwMode="auto">
          <a:xfrm>
            <a:off x="5867400" y="6478588"/>
            <a:ext cx="1152525"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a:lvl1pPr>
          </a:lstStyle>
          <a:p>
            <a:fld id="{3B323A9F-0146-48A1-BCC1-8D40DBDFB71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85" r:id="rId2"/>
    <p:sldLayoutId id="2147483684" r:id="rId3"/>
    <p:sldLayoutId id="2147483683" r:id="rId4"/>
    <p:sldLayoutId id="2147483682" r:id="rId5"/>
    <p:sldLayoutId id="2147483681" r:id="rId6"/>
    <p:sldLayoutId id="2147483679" r:id="rId7"/>
    <p:sldLayoutId id="2147483678" r:id="rId8"/>
    <p:sldLayoutId id="2147483677" r:id="rId9"/>
    <p:sldLayoutId id="2147483676" r:id="rId10"/>
    <p:sldLayoutId id="2147483697" r:id="rId11"/>
  </p:sldLayoutIdLst>
  <p:hf hdr="0" dt="0"/>
  <p:txStyles>
    <p:titleStyle>
      <a:lvl1pPr algn="l" rtl="0" eaLnBrk="1" fontAlgn="base" hangingPunct="1">
        <a:spcBef>
          <a:spcPct val="0"/>
        </a:spcBef>
        <a:spcAft>
          <a:spcPct val="0"/>
        </a:spcAft>
        <a:defRPr sz="3000">
          <a:solidFill>
            <a:schemeClr val="tx2"/>
          </a:solidFill>
          <a:latin typeface="Arial" charset="0"/>
          <a:ea typeface="+mj-ea"/>
          <a:cs typeface="+mj-cs"/>
        </a:defRPr>
      </a:lvl1pPr>
      <a:lvl2pPr algn="l" rtl="0" eaLnBrk="1" fontAlgn="base" hangingPunct="1">
        <a:spcBef>
          <a:spcPct val="0"/>
        </a:spcBef>
        <a:spcAft>
          <a:spcPct val="0"/>
        </a:spcAft>
        <a:defRPr sz="3000">
          <a:solidFill>
            <a:schemeClr val="tx2"/>
          </a:solidFill>
          <a:latin typeface="Arial" charset="0"/>
        </a:defRPr>
      </a:lvl2pPr>
      <a:lvl3pPr algn="l" rtl="0" eaLnBrk="1" fontAlgn="base" hangingPunct="1">
        <a:spcBef>
          <a:spcPct val="0"/>
        </a:spcBef>
        <a:spcAft>
          <a:spcPct val="0"/>
        </a:spcAft>
        <a:defRPr sz="3000">
          <a:solidFill>
            <a:schemeClr val="tx2"/>
          </a:solidFill>
          <a:latin typeface="Arial" charset="0"/>
        </a:defRPr>
      </a:lvl3pPr>
      <a:lvl4pPr algn="l" rtl="0" eaLnBrk="1" fontAlgn="base" hangingPunct="1">
        <a:spcBef>
          <a:spcPct val="0"/>
        </a:spcBef>
        <a:spcAft>
          <a:spcPct val="0"/>
        </a:spcAft>
        <a:defRPr sz="3000">
          <a:solidFill>
            <a:schemeClr val="tx2"/>
          </a:solidFill>
          <a:latin typeface="Arial" charset="0"/>
        </a:defRPr>
      </a:lvl4pPr>
      <a:lvl5pPr algn="l" rtl="0" eaLnBrk="1" fontAlgn="base" hangingPunct="1">
        <a:spcBef>
          <a:spcPct val="0"/>
        </a:spcBef>
        <a:spcAft>
          <a:spcPct val="0"/>
        </a:spcAft>
        <a:defRPr sz="3000">
          <a:solidFill>
            <a:schemeClr val="tx2"/>
          </a:solidFill>
          <a:latin typeface="Arial" charset="0"/>
        </a:defRPr>
      </a:lvl5pPr>
      <a:lvl6pPr marL="457200" algn="l" rtl="0" eaLnBrk="1" fontAlgn="base" hangingPunct="1">
        <a:spcBef>
          <a:spcPct val="0"/>
        </a:spcBef>
        <a:spcAft>
          <a:spcPct val="0"/>
        </a:spcAft>
        <a:defRPr sz="3200">
          <a:solidFill>
            <a:schemeClr val="tx2"/>
          </a:solidFill>
          <a:latin typeface="Arial Narrow" pitchFamily="34" charset="0"/>
        </a:defRPr>
      </a:lvl6pPr>
      <a:lvl7pPr marL="914400" algn="l" rtl="0" eaLnBrk="1" fontAlgn="base" hangingPunct="1">
        <a:spcBef>
          <a:spcPct val="0"/>
        </a:spcBef>
        <a:spcAft>
          <a:spcPct val="0"/>
        </a:spcAft>
        <a:defRPr sz="3200">
          <a:solidFill>
            <a:schemeClr val="tx2"/>
          </a:solidFill>
          <a:latin typeface="Arial Narrow" pitchFamily="34" charset="0"/>
        </a:defRPr>
      </a:lvl7pPr>
      <a:lvl8pPr marL="1371600" algn="l" rtl="0" eaLnBrk="1" fontAlgn="base" hangingPunct="1">
        <a:spcBef>
          <a:spcPct val="0"/>
        </a:spcBef>
        <a:spcAft>
          <a:spcPct val="0"/>
        </a:spcAft>
        <a:defRPr sz="3200">
          <a:solidFill>
            <a:schemeClr val="tx2"/>
          </a:solidFill>
          <a:latin typeface="Arial Narrow" pitchFamily="34" charset="0"/>
        </a:defRPr>
      </a:lvl8pPr>
      <a:lvl9pPr marL="1828800" algn="l" rtl="0" eaLnBrk="1" fontAlgn="base" hangingPunct="1">
        <a:spcBef>
          <a:spcPct val="0"/>
        </a:spcBef>
        <a:spcAft>
          <a:spcPct val="0"/>
        </a:spcAft>
        <a:defRPr sz="3200">
          <a:solidFill>
            <a:schemeClr val="tx2"/>
          </a:solidFill>
          <a:latin typeface="Arial Narrow" pitchFamily="34" charset="0"/>
        </a:defRPr>
      </a:lvl9pPr>
    </p:titleStyle>
    <p:bodyStyle>
      <a:lvl1pPr marL="533400" indent="-533400" algn="l" rtl="0" eaLnBrk="1" fontAlgn="base" hangingPunct="1">
        <a:spcBef>
          <a:spcPct val="20000"/>
        </a:spcBef>
        <a:spcAft>
          <a:spcPct val="0"/>
        </a:spcAft>
        <a:buClr>
          <a:srgbClr val="FF9900"/>
        </a:buClr>
        <a:buFont typeface="Wingdings" pitchFamily="2" charset="2"/>
        <a:buChar char="§"/>
        <a:defRPr sz="2800">
          <a:solidFill>
            <a:schemeClr val="tx1"/>
          </a:solidFill>
          <a:latin typeface="Arial" charset="0"/>
          <a:ea typeface="+mn-ea"/>
          <a:cs typeface="+mn-cs"/>
        </a:defRPr>
      </a:lvl1pPr>
      <a:lvl2pPr marL="990600" indent="-533400" algn="l" rtl="0" eaLnBrk="1" fontAlgn="base" hangingPunct="1">
        <a:spcBef>
          <a:spcPct val="20000"/>
        </a:spcBef>
        <a:spcAft>
          <a:spcPct val="0"/>
        </a:spcAft>
        <a:buClr>
          <a:srgbClr val="FF9900"/>
        </a:buClr>
        <a:buFont typeface="Wingdings" pitchFamily="2" charset="2"/>
        <a:buChar char="§"/>
        <a:defRPr sz="2800">
          <a:solidFill>
            <a:schemeClr val="tx1"/>
          </a:solidFill>
          <a:latin typeface="Arial" charset="0"/>
        </a:defRPr>
      </a:lvl2pPr>
      <a:lvl3pPr marL="1371600" indent="-457200" algn="l" rtl="0" eaLnBrk="1" fontAlgn="base" hangingPunct="1">
        <a:spcBef>
          <a:spcPct val="20000"/>
        </a:spcBef>
        <a:spcAft>
          <a:spcPct val="0"/>
        </a:spcAft>
        <a:buClr>
          <a:srgbClr val="FF9900"/>
        </a:buClr>
        <a:buFont typeface="Wingdings" pitchFamily="2" charset="2"/>
        <a:buChar char="§"/>
        <a:defRPr sz="2400">
          <a:solidFill>
            <a:schemeClr val="tx1"/>
          </a:solidFill>
          <a:latin typeface="Arial" charset="0"/>
        </a:defRPr>
      </a:lvl3pPr>
      <a:lvl4pPr marL="1752600" indent="-381000" algn="l" rtl="0" eaLnBrk="1" fontAlgn="base" hangingPunct="1">
        <a:spcBef>
          <a:spcPct val="20000"/>
        </a:spcBef>
        <a:spcAft>
          <a:spcPct val="0"/>
        </a:spcAft>
        <a:buClr>
          <a:srgbClr val="FF9900"/>
        </a:buClr>
        <a:buFont typeface="Wingdings" pitchFamily="2" charset="2"/>
        <a:buChar char="§"/>
        <a:defRPr sz="2000">
          <a:solidFill>
            <a:schemeClr val="tx1"/>
          </a:solidFill>
          <a:latin typeface="Arial" charset="0"/>
        </a:defRPr>
      </a:lvl4pPr>
      <a:lvl5pPr marL="2209800" indent="-381000" algn="l" rtl="0" eaLnBrk="1" fontAlgn="base" hangingPunct="1">
        <a:spcBef>
          <a:spcPct val="20000"/>
        </a:spcBef>
        <a:spcAft>
          <a:spcPct val="0"/>
        </a:spcAft>
        <a:buClr>
          <a:srgbClr val="FF9900"/>
        </a:buClr>
        <a:buFont typeface="Wingdings" pitchFamily="2" charset="2"/>
        <a:buChar char="§"/>
        <a:defRPr sz="2000">
          <a:solidFill>
            <a:schemeClr val="tx1"/>
          </a:solidFill>
          <a:latin typeface="Arial" charset="0"/>
        </a:defRPr>
      </a:lvl5pPr>
      <a:lvl6pPr marL="2667000" indent="-381000" algn="l" rtl="0" eaLnBrk="1" fontAlgn="base" hangingPunct="1">
        <a:spcBef>
          <a:spcPct val="20000"/>
        </a:spcBef>
        <a:spcAft>
          <a:spcPct val="0"/>
        </a:spcAft>
        <a:buClr>
          <a:srgbClr val="FF9900"/>
        </a:buClr>
        <a:buFont typeface="Wingdings" pitchFamily="2" charset="2"/>
        <a:buChar char="§"/>
        <a:defRPr sz="2000">
          <a:solidFill>
            <a:schemeClr val="tx1"/>
          </a:solidFill>
          <a:latin typeface="+mn-lt"/>
        </a:defRPr>
      </a:lvl6pPr>
      <a:lvl7pPr marL="3124200" indent="-381000" algn="l" rtl="0" eaLnBrk="1" fontAlgn="base" hangingPunct="1">
        <a:spcBef>
          <a:spcPct val="20000"/>
        </a:spcBef>
        <a:spcAft>
          <a:spcPct val="0"/>
        </a:spcAft>
        <a:buClr>
          <a:srgbClr val="FF9900"/>
        </a:buClr>
        <a:buFont typeface="Wingdings" pitchFamily="2" charset="2"/>
        <a:buChar char="§"/>
        <a:defRPr sz="2000">
          <a:solidFill>
            <a:schemeClr val="tx1"/>
          </a:solidFill>
          <a:latin typeface="+mn-lt"/>
        </a:defRPr>
      </a:lvl7pPr>
      <a:lvl8pPr marL="3581400" indent="-381000" algn="l" rtl="0" eaLnBrk="1" fontAlgn="base" hangingPunct="1">
        <a:spcBef>
          <a:spcPct val="20000"/>
        </a:spcBef>
        <a:spcAft>
          <a:spcPct val="0"/>
        </a:spcAft>
        <a:buClr>
          <a:srgbClr val="FF9900"/>
        </a:buClr>
        <a:buFont typeface="Wingdings" pitchFamily="2" charset="2"/>
        <a:buChar char="§"/>
        <a:defRPr sz="2000">
          <a:solidFill>
            <a:schemeClr val="tx1"/>
          </a:solidFill>
          <a:latin typeface="+mn-lt"/>
        </a:defRPr>
      </a:lvl8pPr>
      <a:lvl9pPr marL="4038600" indent="-381000" algn="l" rtl="0" eaLnBrk="1" fontAlgn="base" hangingPunct="1">
        <a:spcBef>
          <a:spcPct val="20000"/>
        </a:spcBef>
        <a:spcAft>
          <a:spcPct val="0"/>
        </a:spcAft>
        <a:buClr>
          <a:srgbClr val="FF9900"/>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32" name="Picture 3" descr="wmo_ppt_2012_last.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8"/>
          <p:cNvSpPr>
            <a:spLocks noGrp="1" noChangeArrowheads="1"/>
          </p:cNvSpPr>
          <p:nvPr>
            <p:ph type="body" idx="1"/>
          </p:nvPr>
        </p:nvSpPr>
        <p:spPr bwMode="auto">
          <a:xfrm>
            <a:off x="179388" y="4365625"/>
            <a:ext cx="8785225"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This space can be used for contact information</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9226" name="Rectangle 10"/>
          <p:cNvSpPr>
            <a:spLocks noGrp="1" noChangeArrowheads="1"/>
          </p:cNvSpPr>
          <p:nvPr>
            <p:ph type="ftr" sz="quarter" idx="3"/>
          </p:nvPr>
        </p:nvSpPr>
        <p:spPr bwMode="auto">
          <a:xfrm>
            <a:off x="2484438" y="6462713"/>
            <a:ext cx="2447925"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lvl1pPr>
          </a:lstStyle>
          <a:p>
            <a:r>
              <a:rPr lang="en-US" altLang="en-US" smtClean="0"/>
              <a:t>ET-WISC 2016</a:t>
            </a:r>
            <a:endParaRPr lang="en-US" altLang="en-US" dirty="0"/>
          </a:p>
        </p:txBody>
      </p:sp>
      <p:sp>
        <p:nvSpPr>
          <p:cNvPr id="9227" name="Rectangle 11"/>
          <p:cNvSpPr>
            <a:spLocks noGrp="1" noChangeArrowheads="1"/>
          </p:cNvSpPr>
          <p:nvPr>
            <p:ph type="sldNum" sz="quarter" idx="4"/>
          </p:nvPr>
        </p:nvSpPr>
        <p:spPr bwMode="auto">
          <a:xfrm>
            <a:off x="5148263" y="6462713"/>
            <a:ext cx="1905000"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a:lvl1pPr>
          </a:lstStyle>
          <a:p>
            <a:fld id="{0FE86292-32C4-436D-BD63-EFB4DC4897A9}" type="slidenum">
              <a:rPr lang="en-US" altLang="en-US"/>
              <a:pPr/>
              <a:t>‹#›</a:t>
            </a:fld>
            <a:endParaRPr lang="en-US" altLang="en-US"/>
          </a:p>
        </p:txBody>
      </p:sp>
      <p:sp>
        <p:nvSpPr>
          <p:cNvPr id="1030" name="Rectangle 13"/>
          <p:cNvSpPr>
            <a:spLocks noGrp="1" noChangeArrowheads="1"/>
          </p:cNvSpPr>
          <p:nvPr>
            <p:ph type="title"/>
          </p:nvPr>
        </p:nvSpPr>
        <p:spPr bwMode="auto">
          <a:xfrm>
            <a:off x="250825" y="3573463"/>
            <a:ext cx="8713788"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Thank you for your attention</a:t>
            </a:r>
          </a:p>
        </p:txBody>
      </p:sp>
      <p:sp>
        <p:nvSpPr>
          <p:cNvPr id="6" name="Title 9"/>
          <p:cNvSpPr txBox="1">
            <a:spLocks/>
          </p:cNvSpPr>
          <p:nvPr/>
        </p:nvSpPr>
        <p:spPr>
          <a:xfrm>
            <a:off x="117475" y="6380163"/>
            <a:ext cx="1141413" cy="477837"/>
          </a:xfrm>
          <a:prstGeom prst="rect">
            <a:avLst/>
          </a:prstGeom>
        </p:spPr>
        <p:txBody>
          <a:bodyPr anchor="ctr">
            <a:normAutofit/>
          </a:bodyPr>
          <a:lstStyle/>
          <a:p>
            <a:pPr defTabSz="457200" eaLnBrk="1" fontAlgn="auto" hangingPunct="1">
              <a:spcBef>
                <a:spcPct val="0"/>
              </a:spcBef>
              <a:spcAft>
                <a:spcPts val="0"/>
              </a:spcAft>
              <a:buClrTx/>
              <a:buFontTx/>
              <a:buNone/>
              <a:defRPr/>
            </a:pPr>
            <a:r>
              <a:rPr lang="en-US" sz="1200" dirty="0">
                <a:solidFill>
                  <a:srgbClr val="0070C0"/>
                </a:solidFill>
                <a:latin typeface="Arial"/>
                <a:ea typeface="+mj-ea"/>
                <a:cs typeface="Arial"/>
                <a:hlinkClick r:id="rId14"/>
              </a:rPr>
              <a:t>www.wmo.int</a:t>
            </a:r>
            <a:endParaRPr lang="en-US" sz="1200" dirty="0">
              <a:solidFill>
                <a:srgbClr val="0070C0"/>
              </a:solidFill>
              <a:latin typeface="Arial"/>
              <a:ea typeface="+mj-ea"/>
              <a:cs typeface="Arial"/>
            </a:endParaRPr>
          </a:p>
        </p:txBody>
      </p:sp>
    </p:spTree>
  </p:cSld>
  <p:clrMap bg1="lt1" tx1="dk1" bg2="lt2" tx2="dk2" accent1="accent1" accent2="accent2" accent3="accent3" accent4="accent4" accent5="accent5" accent6="accent6" hlink="hlink" folHlink="folHlink"/>
  <p:sldLayoutIdLst>
    <p:sldLayoutId id="2147483696" r:id="rId1"/>
    <p:sldLayoutId id="2147483695" r:id="rId2"/>
    <p:sldLayoutId id="2147483694" r:id="rId3"/>
    <p:sldLayoutId id="2147483693" r:id="rId4"/>
    <p:sldLayoutId id="2147483692" r:id="rId5"/>
    <p:sldLayoutId id="2147483691" r:id="rId6"/>
    <p:sldLayoutId id="2147483690" r:id="rId7"/>
    <p:sldLayoutId id="2147483689" r:id="rId8"/>
    <p:sldLayoutId id="2147483688" r:id="rId9"/>
    <p:sldLayoutId id="2147483687" r:id="rId10"/>
    <p:sldLayoutId id="2147483686" r:id="rId11"/>
  </p:sldLayoutIdLst>
  <p:hf hdr="0" dt="0"/>
  <p:txStyles>
    <p:titleStyle>
      <a:lvl1pPr algn="ctr" rtl="0" eaLnBrk="0" fontAlgn="base" hangingPunct="0">
        <a:spcBef>
          <a:spcPct val="0"/>
        </a:spcBef>
        <a:spcAft>
          <a:spcPct val="0"/>
        </a:spcAft>
        <a:defRPr sz="4000">
          <a:solidFill>
            <a:schemeClr val="bg1"/>
          </a:solidFill>
          <a:latin typeface="+mj-lt"/>
          <a:ea typeface="+mj-ea"/>
          <a:cs typeface="+mj-cs"/>
        </a:defRPr>
      </a:lvl1pPr>
      <a:lvl2pPr algn="ctr" rtl="0" eaLnBrk="0" fontAlgn="base" hangingPunct="0">
        <a:spcBef>
          <a:spcPct val="0"/>
        </a:spcBef>
        <a:spcAft>
          <a:spcPct val="0"/>
        </a:spcAft>
        <a:defRPr sz="4000">
          <a:solidFill>
            <a:schemeClr val="bg1"/>
          </a:solidFill>
          <a:latin typeface="Arial Narrow" pitchFamily="34" charset="0"/>
        </a:defRPr>
      </a:lvl2pPr>
      <a:lvl3pPr algn="ctr" rtl="0" eaLnBrk="0" fontAlgn="base" hangingPunct="0">
        <a:spcBef>
          <a:spcPct val="0"/>
        </a:spcBef>
        <a:spcAft>
          <a:spcPct val="0"/>
        </a:spcAft>
        <a:defRPr sz="4000">
          <a:solidFill>
            <a:schemeClr val="bg1"/>
          </a:solidFill>
          <a:latin typeface="Arial Narrow" pitchFamily="34" charset="0"/>
        </a:defRPr>
      </a:lvl3pPr>
      <a:lvl4pPr algn="ctr" rtl="0" eaLnBrk="0" fontAlgn="base" hangingPunct="0">
        <a:spcBef>
          <a:spcPct val="0"/>
        </a:spcBef>
        <a:spcAft>
          <a:spcPct val="0"/>
        </a:spcAft>
        <a:defRPr sz="4000">
          <a:solidFill>
            <a:schemeClr val="bg1"/>
          </a:solidFill>
          <a:latin typeface="Arial Narrow" pitchFamily="34" charset="0"/>
        </a:defRPr>
      </a:lvl4pPr>
      <a:lvl5pPr algn="ctr" rtl="0" eaLnBrk="0" fontAlgn="base" hangingPunct="0">
        <a:spcBef>
          <a:spcPct val="0"/>
        </a:spcBef>
        <a:spcAft>
          <a:spcPct val="0"/>
        </a:spcAft>
        <a:defRPr sz="4000">
          <a:solidFill>
            <a:schemeClr val="bg1"/>
          </a:solidFill>
          <a:latin typeface="Arial Narrow" pitchFamily="34" charset="0"/>
        </a:defRPr>
      </a:lvl5pPr>
      <a:lvl6pPr marL="457200" algn="l" rtl="0" fontAlgn="base">
        <a:spcBef>
          <a:spcPct val="0"/>
        </a:spcBef>
        <a:spcAft>
          <a:spcPct val="0"/>
        </a:spcAft>
        <a:defRPr sz="3200">
          <a:solidFill>
            <a:schemeClr val="tx2"/>
          </a:solidFill>
          <a:latin typeface="Arial Narrow" pitchFamily="34" charset="0"/>
        </a:defRPr>
      </a:lvl6pPr>
      <a:lvl7pPr marL="914400" algn="l" rtl="0" fontAlgn="base">
        <a:spcBef>
          <a:spcPct val="0"/>
        </a:spcBef>
        <a:spcAft>
          <a:spcPct val="0"/>
        </a:spcAft>
        <a:defRPr sz="3200">
          <a:solidFill>
            <a:schemeClr val="tx2"/>
          </a:solidFill>
          <a:latin typeface="Arial Narrow" pitchFamily="34" charset="0"/>
        </a:defRPr>
      </a:lvl7pPr>
      <a:lvl8pPr marL="1371600" algn="l" rtl="0" fontAlgn="base">
        <a:spcBef>
          <a:spcPct val="0"/>
        </a:spcBef>
        <a:spcAft>
          <a:spcPct val="0"/>
        </a:spcAft>
        <a:defRPr sz="3200">
          <a:solidFill>
            <a:schemeClr val="tx2"/>
          </a:solidFill>
          <a:latin typeface="Arial Narrow" pitchFamily="34" charset="0"/>
        </a:defRPr>
      </a:lvl8pPr>
      <a:lvl9pPr marL="1828800" algn="l" rtl="0" fontAlgn="base">
        <a:spcBef>
          <a:spcPct val="0"/>
        </a:spcBef>
        <a:spcAft>
          <a:spcPct val="0"/>
        </a:spcAft>
        <a:defRPr sz="3200">
          <a:solidFill>
            <a:schemeClr val="tx2"/>
          </a:solidFill>
          <a:latin typeface="Arial Narrow" pitchFamily="34" charset="0"/>
        </a:defRPr>
      </a:lvl9pPr>
    </p:titleStyle>
    <p:bodyStyle>
      <a:lvl1pPr marL="342900" indent="-342900" algn="ctr" rtl="0" eaLnBrk="0" fontAlgn="base" hangingPunct="0">
        <a:spcBef>
          <a:spcPct val="20000"/>
        </a:spcBef>
        <a:spcAft>
          <a:spcPct val="0"/>
        </a:spcAft>
        <a:defRPr sz="2000">
          <a:solidFill>
            <a:schemeClr val="bg1"/>
          </a:solidFill>
          <a:latin typeface="Arial" charset="0"/>
          <a:ea typeface="+mn-ea"/>
          <a:cs typeface="+mn-cs"/>
        </a:defRPr>
      </a:lvl1pPr>
      <a:lvl2pPr marL="742950" indent="-285750" algn="ctr" rtl="0" eaLnBrk="0" fontAlgn="base" hangingPunct="0">
        <a:spcBef>
          <a:spcPct val="20000"/>
        </a:spcBef>
        <a:spcAft>
          <a:spcPct val="0"/>
        </a:spcAft>
        <a:buClr>
          <a:srgbClr val="FF9900"/>
        </a:buClr>
        <a:buFont typeface="Wingdings" pitchFamily="2" charset="2"/>
        <a:buChar char="§"/>
        <a:defRPr sz="2000">
          <a:solidFill>
            <a:schemeClr val="bg1"/>
          </a:solidFill>
          <a:latin typeface="Arial" charset="0"/>
        </a:defRPr>
      </a:lvl2pPr>
      <a:lvl3pPr marL="1143000" indent="-228600" algn="ctr" rtl="0" eaLnBrk="0" fontAlgn="base" hangingPunct="0">
        <a:spcBef>
          <a:spcPct val="20000"/>
        </a:spcBef>
        <a:spcAft>
          <a:spcPct val="0"/>
        </a:spcAft>
        <a:buClr>
          <a:srgbClr val="FF9900"/>
        </a:buClr>
        <a:buFont typeface="Wingdings" pitchFamily="2" charset="2"/>
        <a:buChar char="§"/>
        <a:defRPr sz="2000">
          <a:solidFill>
            <a:schemeClr val="bg1"/>
          </a:solidFill>
          <a:latin typeface="Arial" charset="0"/>
        </a:defRPr>
      </a:lvl3pPr>
      <a:lvl4pPr marL="1600200" indent="-228600" algn="ctr" rtl="0" eaLnBrk="0" fontAlgn="base" hangingPunct="0">
        <a:spcBef>
          <a:spcPct val="20000"/>
        </a:spcBef>
        <a:spcAft>
          <a:spcPct val="0"/>
        </a:spcAft>
        <a:buClr>
          <a:srgbClr val="FF9900"/>
        </a:buClr>
        <a:buFont typeface="Wingdings" pitchFamily="2" charset="2"/>
        <a:buChar char="§"/>
        <a:defRPr sz="2000">
          <a:solidFill>
            <a:schemeClr val="bg1"/>
          </a:solidFill>
          <a:latin typeface="Arial" charset="0"/>
        </a:defRPr>
      </a:lvl4pPr>
      <a:lvl5pPr marL="2057400" indent="-228600" algn="ctr" rtl="0" eaLnBrk="0" fontAlgn="base" hangingPunct="0">
        <a:spcBef>
          <a:spcPct val="20000"/>
        </a:spcBef>
        <a:spcAft>
          <a:spcPct val="0"/>
        </a:spcAft>
        <a:buClr>
          <a:srgbClr val="FF9900"/>
        </a:buClr>
        <a:buFont typeface="Wingdings" pitchFamily="2" charset="2"/>
        <a:buChar char="§"/>
        <a:defRPr sz="2000">
          <a:solidFill>
            <a:schemeClr val="bg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ctrTitle"/>
          </p:nvPr>
        </p:nvSpPr>
        <p:spPr>
          <a:xfrm>
            <a:off x="611188" y="2490713"/>
            <a:ext cx="7921625" cy="1730375"/>
          </a:xfrm>
        </p:spPr>
        <p:txBody>
          <a:bodyPr/>
          <a:lstStyle/>
          <a:p>
            <a:r>
              <a:rPr lang="en-NZ" sz="3200" b="1" dirty="0"/>
              <a:t>H</a:t>
            </a:r>
            <a:r>
              <a:rPr lang="en-NZ" sz="3200" b="1" dirty="0" smtClean="0"/>
              <a:t>ow </a:t>
            </a:r>
            <a:r>
              <a:rPr lang="en-NZ" sz="3200" b="1" dirty="0"/>
              <a:t>do we best share and manage the data within WIS in order to fulfil the ever increasing demand for Weather and Climate Data</a:t>
            </a:r>
            <a:r>
              <a:rPr lang="en-NZ" sz="3200" b="1" dirty="0" smtClean="0"/>
              <a:t>?</a:t>
            </a:r>
            <a:r>
              <a:rPr lang="en-GB" altLang="en-US" sz="3200" dirty="0" smtClean="0"/>
              <a:t/>
            </a:r>
            <a:br>
              <a:rPr lang="en-GB" altLang="en-US" sz="3200" dirty="0" smtClean="0"/>
            </a:br>
            <a:r>
              <a:rPr lang="en-GB" altLang="en-US" sz="2000" dirty="0" smtClean="0"/>
              <a:t>Submitted by: Working Group Three</a:t>
            </a:r>
            <a:endParaRPr lang="en-US" altLang="en-US" sz="2000" dirty="0"/>
          </a:p>
        </p:txBody>
      </p:sp>
      <p:sp>
        <p:nvSpPr>
          <p:cNvPr id="6150" name="Rectangle 6"/>
          <p:cNvSpPr>
            <a:spLocks noGrp="1" noChangeArrowheads="1"/>
          </p:cNvSpPr>
          <p:nvPr>
            <p:ph type="subTitle" idx="1"/>
          </p:nvPr>
        </p:nvSpPr>
        <p:spPr>
          <a:xfrm>
            <a:off x="611188" y="4797152"/>
            <a:ext cx="7921625" cy="1224236"/>
          </a:xfrm>
        </p:spPr>
        <p:txBody>
          <a:bodyPr/>
          <a:lstStyle/>
          <a:p>
            <a:r>
              <a:rPr lang="en-US" altLang="en-US" sz="2000" dirty="0" smtClean="0"/>
              <a:t>Expert team on WIS </a:t>
            </a:r>
            <a:r>
              <a:rPr lang="en-US" altLang="en-US" sz="2000" dirty="0" err="1" smtClean="0"/>
              <a:t>centres</a:t>
            </a:r>
            <a:endParaRPr lang="en-US" altLang="en-US" sz="2000" dirty="0" smtClean="0"/>
          </a:p>
          <a:p>
            <a:r>
              <a:rPr lang="en-US" altLang="en-US" sz="2000" dirty="0" smtClean="0"/>
              <a:t>ET-WISC</a:t>
            </a:r>
            <a:endParaRPr lang="en-US" altLang="en-US" sz="2000" dirty="0"/>
          </a:p>
          <a:p>
            <a:r>
              <a:rPr lang="en-US" altLang="en-US" sz="2000" dirty="0"/>
              <a:t>Melbourne, Australia. 18-22 April 2016</a:t>
            </a:r>
          </a:p>
        </p:txBody>
      </p:sp>
      <p:sp>
        <p:nvSpPr>
          <p:cNvPr id="15" name="Title 9"/>
          <p:cNvSpPr txBox="1">
            <a:spLocks/>
          </p:cNvSpPr>
          <p:nvPr/>
        </p:nvSpPr>
        <p:spPr>
          <a:xfrm>
            <a:off x="117475" y="6453188"/>
            <a:ext cx="2438400" cy="288925"/>
          </a:xfrm>
          <a:prstGeom prst="rect">
            <a:avLst/>
          </a:prstGeom>
        </p:spPr>
        <p:txBody>
          <a:bodyPr anchor="ctr">
            <a:normAutofit/>
          </a:bodyPr>
          <a:lstStyle/>
          <a:p>
            <a:r>
              <a:rPr lang="en-US" sz="1200" dirty="0" smtClean="0">
                <a:latin typeface="Arial"/>
                <a:ea typeface="+mj-ea"/>
                <a:cs typeface="Arial"/>
              </a:rPr>
              <a:t>WMO. </a:t>
            </a:r>
            <a:r>
              <a:rPr lang="en-US" altLang="en-US" sz="1200" dirty="0" smtClean="0"/>
              <a:t>ET-WISC </a:t>
            </a:r>
            <a:r>
              <a:rPr lang="en-US" altLang="en-US" sz="1200" dirty="0"/>
              <a:t>2016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lstStyle/>
          <a:p>
            <a:pPr lvl="0"/>
            <a:r>
              <a:rPr lang="en-NZ" dirty="0"/>
              <a:t>Large data volumes – harmonised climate data management in a harmonised way across WMO, with for e.g. </a:t>
            </a:r>
            <a:r>
              <a:rPr lang="en-NZ" dirty="0" err="1"/>
              <a:t>Himawari</a:t>
            </a:r>
            <a:r>
              <a:rPr lang="en-NZ" dirty="0"/>
              <a:t> data and model data and GCOS data.</a:t>
            </a:r>
          </a:p>
          <a:p>
            <a:pPr lvl="0"/>
            <a:r>
              <a:rPr lang="en-NZ" dirty="0"/>
              <a:t>Some centres have specialised on certain data types, while NMHSs have broader needs – WIS to engage with these so they become WIS centres.</a:t>
            </a:r>
          </a:p>
          <a:p>
            <a:pPr lvl="0"/>
            <a:r>
              <a:rPr lang="en-NZ" dirty="0"/>
              <a:t>Specialised Computational interfaces  e.g. National computing infrastructure. </a:t>
            </a:r>
          </a:p>
          <a:p>
            <a:pPr lvl="0"/>
            <a:r>
              <a:rPr lang="en-NZ" dirty="0"/>
              <a:t>Provide this via WIS via the cloud, including GIS capabilities, or hosted by a particular country.</a:t>
            </a:r>
          </a:p>
          <a:p>
            <a:endParaRPr lang="en-NZ" dirty="0"/>
          </a:p>
        </p:txBody>
      </p:sp>
      <p:sp>
        <p:nvSpPr>
          <p:cNvPr id="4" name="Footer Placeholder 3"/>
          <p:cNvSpPr>
            <a:spLocks noGrp="1"/>
          </p:cNvSpPr>
          <p:nvPr>
            <p:ph type="ftr" sz="quarter" idx="10"/>
          </p:nvPr>
        </p:nvSpPr>
        <p:spPr/>
        <p:txBody>
          <a:bodyPr/>
          <a:lstStyle/>
          <a:p>
            <a:r>
              <a:rPr lang="en-US" altLang="en-US" smtClean="0"/>
              <a:t>ET-WISC 2016</a:t>
            </a:r>
            <a:endParaRPr lang="en-US" altLang="en-US" dirty="0"/>
          </a:p>
        </p:txBody>
      </p:sp>
      <p:sp>
        <p:nvSpPr>
          <p:cNvPr id="5" name="Slide Number Placeholder 4"/>
          <p:cNvSpPr>
            <a:spLocks noGrp="1"/>
          </p:cNvSpPr>
          <p:nvPr>
            <p:ph type="sldNum" sz="quarter" idx="11"/>
          </p:nvPr>
        </p:nvSpPr>
        <p:spPr/>
        <p:txBody>
          <a:bodyPr/>
          <a:lstStyle/>
          <a:p>
            <a:fld id="{DEA80673-A73F-4D73-96A3-E05FA08B7613}" type="slidenum">
              <a:rPr lang="en-US" altLang="en-US" smtClean="0"/>
              <a:pPr/>
              <a:t>10</a:t>
            </a:fld>
            <a:endParaRPr lang="en-US" altLang="en-US"/>
          </a:p>
        </p:txBody>
      </p:sp>
    </p:spTree>
    <p:extLst>
      <p:ext uri="{BB962C8B-B14F-4D97-AF65-F5344CB8AC3E}">
        <p14:creationId xmlns:p14="http://schemas.microsoft.com/office/powerpoint/2010/main" val="3354465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STANDARDS</a:t>
            </a:r>
            <a:endParaRPr lang="en-NZ" dirty="0"/>
          </a:p>
        </p:txBody>
      </p:sp>
      <p:sp>
        <p:nvSpPr>
          <p:cNvPr id="3" name="Content Placeholder 2"/>
          <p:cNvSpPr>
            <a:spLocks noGrp="1"/>
          </p:cNvSpPr>
          <p:nvPr>
            <p:ph idx="1"/>
          </p:nvPr>
        </p:nvSpPr>
        <p:spPr/>
        <p:txBody>
          <a:bodyPr/>
          <a:lstStyle/>
          <a:p>
            <a:pPr lvl="0"/>
            <a:r>
              <a:rPr lang="en-NZ" dirty="0"/>
              <a:t>Different user communities use different standards in varying degrees.</a:t>
            </a:r>
          </a:p>
          <a:p>
            <a:pPr lvl="0"/>
            <a:r>
              <a:rPr lang="en-NZ" dirty="0"/>
              <a:t>Needed to guarantee interoperability.</a:t>
            </a:r>
          </a:p>
          <a:p>
            <a:endParaRPr lang="en-NZ" dirty="0"/>
          </a:p>
        </p:txBody>
      </p:sp>
      <p:sp>
        <p:nvSpPr>
          <p:cNvPr id="4" name="Footer Placeholder 3"/>
          <p:cNvSpPr>
            <a:spLocks noGrp="1"/>
          </p:cNvSpPr>
          <p:nvPr>
            <p:ph type="ftr" sz="quarter" idx="10"/>
          </p:nvPr>
        </p:nvSpPr>
        <p:spPr/>
        <p:txBody>
          <a:bodyPr/>
          <a:lstStyle/>
          <a:p>
            <a:r>
              <a:rPr lang="en-US" altLang="en-US" smtClean="0"/>
              <a:t>ET-WISC 2016</a:t>
            </a:r>
            <a:endParaRPr lang="en-US" altLang="en-US" dirty="0"/>
          </a:p>
        </p:txBody>
      </p:sp>
      <p:sp>
        <p:nvSpPr>
          <p:cNvPr id="5" name="Slide Number Placeholder 4"/>
          <p:cNvSpPr>
            <a:spLocks noGrp="1"/>
          </p:cNvSpPr>
          <p:nvPr>
            <p:ph type="sldNum" sz="quarter" idx="11"/>
          </p:nvPr>
        </p:nvSpPr>
        <p:spPr/>
        <p:txBody>
          <a:bodyPr/>
          <a:lstStyle/>
          <a:p>
            <a:fld id="{DEA80673-A73F-4D73-96A3-E05FA08B7613}" type="slidenum">
              <a:rPr lang="en-US" altLang="en-US" smtClean="0"/>
              <a:pPr/>
              <a:t>11</a:t>
            </a:fld>
            <a:endParaRPr lang="en-US" altLang="en-US"/>
          </a:p>
        </p:txBody>
      </p:sp>
    </p:spTree>
    <p:extLst>
      <p:ext uri="{BB962C8B-B14F-4D97-AF65-F5344CB8AC3E}">
        <p14:creationId xmlns:p14="http://schemas.microsoft.com/office/powerpoint/2010/main" val="2894277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SECURING LONG TERM </a:t>
            </a:r>
            <a:r>
              <a:rPr lang="en-NZ" dirty="0" smtClean="0"/>
              <a:t>RESOURCING</a:t>
            </a:r>
            <a:endParaRPr lang="en-NZ" dirty="0"/>
          </a:p>
        </p:txBody>
      </p:sp>
      <p:sp>
        <p:nvSpPr>
          <p:cNvPr id="3" name="Content Placeholder 2"/>
          <p:cNvSpPr>
            <a:spLocks noGrp="1"/>
          </p:cNvSpPr>
          <p:nvPr>
            <p:ph idx="1"/>
          </p:nvPr>
        </p:nvSpPr>
        <p:spPr/>
        <p:txBody>
          <a:bodyPr/>
          <a:lstStyle/>
          <a:p>
            <a:pPr lvl="0"/>
            <a:r>
              <a:rPr lang="en-NZ" dirty="0"/>
              <a:t>Nothing is free – not even free data.</a:t>
            </a:r>
          </a:p>
          <a:p>
            <a:pPr lvl="0"/>
            <a:r>
              <a:rPr lang="en-NZ" dirty="0"/>
              <a:t>WIS should support enhancing the core services of individual agencies to help them deliver to THEIR users.</a:t>
            </a:r>
          </a:p>
          <a:p>
            <a:pPr lvl="0"/>
            <a:r>
              <a:rPr lang="en-NZ" dirty="0"/>
              <a:t>Explore tiered services, and the individual strengths of contributing agencies, in a thematic context. </a:t>
            </a:r>
          </a:p>
          <a:p>
            <a:pPr lvl="0"/>
            <a:r>
              <a:rPr lang="en-NZ" dirty="0"/>
              <a:t>Data is THE asset, which has value, while you may not be able to charge for the data, you might be able to  charge for the service provision.</a:t>
            </a:r>
          </a:p>
          <a:p>
            <a:endParaRPr lang="en-NZ" dirty="0"/>
          </a:p>
        </p:txBody>
      </p:sp>
      <p:sp>
        <p:nvSpPr>
          <p:cNvPr id="4" name="Footer Placeholder 3"/>
          <p:cNvSpPr>
            <a:spLocks noGrp="1"/>
          </p:cNvSpPr>
          <p:nvPr>
            <p:ph type="ftr" sz="quarter" idx="10"/>
          </p:nvPr>
        </p:nvSpPr>
        <p:spPr/>
        <p:txBody>
          <a:bodyPr/>
          <a:lstStyle/>
          <a:p>
            <a:r>
              <a:rPr lang="en-US" altLang="en-US" smtClean="0"/>
              <a:t>ET-WISC 2016</a:t>
            </a:r>
            <a:endParaRPr lang="en-US" altLang="en-US" dirty="0"/>
          </a:p>
        </p:txBody>
      </p:sp>
      <p:sp>
        <p:nvSpPr>
          <p:cNvPr id="5" name="Slide Number Placeholder 4"/>
          <p:cNvSpPr>
            <a:spLocks noGrp="1"/>
          </p:cNvSpPr>
          <p:nvPr>
            <p:ph type="sldNum" sz="quarter" idx="11"/>
          </p:nvPr>
        </p:nvSpPr>
        <p:spPr/>
        <p:txBody>
          <a:bodyPr/>
          <a:lstStyle/>
          <a:p>
            <a:fld id="{DEA80673-A73F-4D73-96A3-E05FA08B7613}" type="slidenum">
              <a:rPr lang="en-US" altLang="en-US" smtClean="0"/>
              <a:pPr/>
              <a:t>12</a:t>
            </a:fld>
            <a:endParaRPr lang="en-US" altLang="en-US"/>
          </a:p>
        </p:txBody>
      </p:sp>
    </p:spTree>
    <p:extLst>
      <p:ext uri="{BB962C8B-B14F-4D97-AF65-F5344CB8AC3E}">
        <p14:creationId xmlns:p14="http://schemas.microsoft.com/office/powerpoint/2010/main" val="3227564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altLang="en-US" smtClean="0"/>
              <a:t>Thank you for your attention</a:t>
            </a:r>
            <a:endParaRPr lang="en-US" altLang="en-US" smtClean="0"/>
          </a:p>
        </p:txBody>
      </p:sp>
      <p:sp>
        <p:nvSpPr>
          <p:cNvPr id="7171" name="Rectangle 3"/>
          <p:cNvSpPr>
            <a:spLocks noGrp="1" noChangeArrowheads="1"/>
          </p:cNvSpPr>
          <p:nvPr>
            <p:ph type="body" idx="1"/>
          </p:nvPr>
        </p:nvSpPr>
        <p:spPr/>
        <p:txBody>
          <a:bodyPr/>
          <a:lstStyle/>
          <a:p>
            <a:r>
              <a:rPr lang="en-GB" altLang="en-US" dirty="0" smtClean="0"/>
              <a:t>contact information</a:t>
            </a:r>
            <a:endParaRPr lang="en-US" altLang="en-US" dirty="0" smtClean="0"/>
          </a:p>
        </p:txBody>
      </p:sp>
      <p:sp>
        <p:nvSpPr>
          <p:cNvPr id="2" name="Footer Placeholder 1"/>
          <p:cNvSpPr>
            <a:spLocks noGrp="1"/>
          </p:cNvSpPr>
          <p:nvPr>
            <p:ph type="ftr" sz="quarter" idx="10"/>
          </p:nvPr>
        </p:nvSpPr>
        <p:spPr/>
        <p:txBody>
          <a:bodyPr/>
          <a:lstStyle/>
          <a:p>
            <a:r>
              <a:rPr lang="en-US" altLang="en-US" smtClean="0"/>
              <a:t>ET-WISC 2016</a:t>
            </a:r>
            <a:endParaRPr lang="en-US" altLang="en-US" dirty="0"/>
          </a:p>
        </p:txBody>
      </p:sp>
      <p:sp>
        <p:nvSpPr>
          <p:cNvPr id="3" name="Slide Number Placeholder 2"/>
          <p:cNvSpPr>
            <a:spLocks noGrp="1"/>
          </p:cNvSpPr>
          <p:nvPr>
            <p:ph type="sldNum" sz="quarter" idx="11"/>
          </p:nvPr>
        </p:nvSpPr>
        <p:spPr/>
        <p:txBody>
          <a:bodyPr/>
          <a:lstStyle/>
          <a:p>
            <a:fld id="{6E30F560-48CB-4FFF-8A94-C4B0D66B2707}" type="slidenum">
              <a:rPr lang="en-US" altLang="en-US" smtClean="0"/>
              <a:pPr/>
              <a:t>13</a:t>
            </a:fld>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NZ" dirty="0"/>
              <a:t>Fundamental </a:t>
            </a:r>
            <a:r>
              <a:rPr lang="en-NZ" dirty="0" smtClean="0"/>
              <a:t>issues	</a:t>
            </a:r>
            <a:endParaRPr lang="en-GB" dirty="0"/>
          </a:p>
        </p:txBody>
      </p:sp>
      <p:sp>
        <p:nvSpPr>
          <p:cNvPr id="12" name="Content Placeholder 11"/>
          <p:cNvSpPr>
            <a:spLocks noGrp="1"/>
          </p:cNvSpPr>
          <p:nvPr>
            <p:ph idx="1"/>
          </p:nvPr>
        </p:nvSpPr>
        <p:spPr/>
        <p:txBody>
          <a:bodyPr/>
          <a:lstStyle/>
          <a:p>
            <a:r>
              <a:rPr lang="en-NZ" dirty="0"/>
              <a:t>There is a change in environment – demand, user needs, flexibility, data growth.</a:t>
            </a:r>
          </a:p>
          <a:p>
            <a:pPr lvl="0"/>
            <a:r>
              <a:rPr lang="en-NZ" dirty="0" smtClean="0"/>
              <a:t>Policies </a:t>
            </a:r>
            <a:r>
              <a:rPr lang="en-NZ" dirty="0"/>
              <a:t>and governance issues</a:t>
            </a:r>
          </a:p>
          <a:p>
            <a:pPr lvl="0"/>
            <a:r>
              <a:rPr lang="en-NZ" dirty="0"/>
              <a:t>Trying to understand global programmes that are diverse, that support global, regional and national needs</a:t>
            </a:r>
          </a:p>
          <a:p>
            <a:pPr lvl="0"/>
            <a:r>
              <a:rPr lang="en-NZ" dirty="0"/>
              <a:t>There are many different ways of viewing the same information</a:t>
            </a:r>
          </a:p>
          <a:p>
            <a:pPr lvl="0"/>
            <a:r>
              <a:rPr lang="en-NZ" dirty="0"/>
              <a:t>There needs to be a common language to describe </a:t>
            </a:r>
            <a:r>
              <a:rPr lang="en-NZ" dirty="0" smtClean="0"/>
              <a:t>this</a:t>
            </a:r>
            <a:endParaRPr lang="en-NZ" dirty="0"/>
          </a:p>
        </p:txBody>
      </p:sp>
      <p:sp>
        <p:nvSpPr>
          <p:cNvPr id="4" name="Footer Placeholder 3"/>
          <p:cNvSpPr>
            <a:spLocks noGrp="1"/>
          </p:cNvSpPr>
          <p:nvPr>
            <p:ph type="ftr" sz="quarter" idx="10"/>
          </p:nvPr>
        </p:nvSpPr>
        <p:spPr/>
        <p:txBody>
          <a:bodyPr/>
          <a:lstStyle/>
          <a:p>
            <a:r>
              <a:rPr lang="en-US" altLang="en-US" smtClean="0"/>
              <a:t>ET-WISC 2016</a:t>
            </a:r>
            <a:endParaRPr lang="en-US" altLang="en-US" dirty="0"/>
          </a:p>
        </p:txBody>
      </p:sp>
      <p:sp>
        <p:nvSpPr>
          <p:cNvPr id="5" name="Slide Number Placeholder 4"/>
          <p:cNvSpPr>
            <a:spLocks noGrp="1"/>
          </p:cNvSpPr>
          <p:nvPr>
            <p:ph type="sldNum" sz="quarter" idx="11"/>
          </p:nvPr>
        </p:nvSpPr>
        <p:spPr/>
        <p:txBody>
          <a:bodyPr/>
          <a:lstStyle/>
          <a:p>
            <a:fld id="{DEA80673-A73F-4D73-96A3-E05FA08B7613}" type="slidenum">
              <a:rPr lang="en-US" altLang="en-US" smtClean="0"/>
              <a:pPr/>
              <a:t>2</a:t>
            </a:fld>
            <a:endParaRPr lang="en-US" altLang="en-US"/>
          </a:p>
        </p:txBody>
      </p:sp>
    </p:spTree>
    <p:extLst>
      <p:ext uri="{BB962C8B-B14F-4D97-AF65-F5344CB8AC3E}">
        <p14:creationId xmlns:p14="http://schemas.microsoft.com/office/powerpoint/2010/main" val="66558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endParaRPr lang="en-GB" dirty="0"/>
          </a:p>
        </p:txBody>
      </p:sp>
      <p:sp>
        <p:nvSpPr>
          <p:cNvPr id="12" name="Content Placeholder 11"/>
          <p:cNvSpPr>
            <a:spLocks noGrp="1"/>
          </p:cNvSpPr>
          <p:nvPr>
            <p:ph idx="1"/>
          </p:nvPr>
        </p:nvSpPr>
        <p:spPr/>
        <p:txBody>
          <a:bodyPr/>
          <a:lstStyle/>
          <a:p>
            <a:pPr lvl="0"/>
            <a:r>
              <a:rPr lang="en-NZ" dirty="0"/>
              <a:t>Achieving a global view of data - federation, harmonising data model. A lot of time is spent harmonising data before you can use </a:t>
            </a:r>
            <a:r>
              <a:rPr lang="en-NZ" dirty="0" smtClean="0"/>
              <a:t>it</a:t>
            </a:r>
            <a:endParaRPr lang="en-NZ" dirty="0"/>
          </a:p>
          <a:p>
            <a:pPr lvl="0"/>
            <a:r>
              <a:rPr lang="en-NZ" dirty="0" smtClean="0"/>
              <a:t>So how to </a:t>
            </a:r>
            <a:r>
              <a:rPr lang="en-NZ" dirty="0"/>
              <a:t>provide standardised formal data models that allows for federated data services to be built, with common data policies and governance systems in </a:t>
            </a:r>
            <a:r>
              <a:rPr lang="en-NZ" dirty="0" smtClean="0"/>
              <a:t>place?</a:t>
            </a:r>
            <a:endParaRPr lang="en-NZ" dirty="0"/>
          </a:p>
          <a:p>
            <a:pPr marL="0" indent="0">
              <a:buNone/>
            </a:pPr>
            <a:endParaRPr lang="en-GB" dirty="0"/>
          </a:p>
          <a:p>
            <a:endParaRPr lang="en-GB" dirty="0"/>
          </a:p>
        </p:txBody>
      </p:sp>
      <p:sp>
        <p:nvSpPr>
          <p:cNvPr id="4" name="Footer Placeholder 3"/>
          <p:cNvSpPr>
            <a:spLocks noGrp="1"/>
          </p:cNvSpPr>
          <p:nvPr>
            <p:ph type="ftr" sz="quarter" idx="10"/>
          </p:nvPr>
        </p:nvSpPr>
        <p:spPr/>
        <p:txBody>
          <a:bodyPr/>
          <a:lstStyle/>
          <a:p>
            <a:r>
              <a:rPr lang="en-US" altLang="en-US" smtClean="0"/>
              <a:t>ET-WISC 2016</a:t>
            </a:r>
            <a:endParaRPr lang="en-US" altLang="en-US" dirty="0"/>
          </a:p>
        </p:txBody>
      </p:sp>
      <p:sp>
        <p:nvSpPr>
          <p:cNvPr id="5" name="Slide Number Placeholder 4"/>
          <p:cNvSpPr>
            <a:spLocks noGrp="1"/>
          </p:cNvSpPr>
          <p:nvPr>
            <p:ph type="sldNum" sz="quarter" idx="11"/>
          </p:nvPr>
        </p:nvSpPr>
        <p:spPr/>
        <p:txBody>
          <a:bodyPr/>
          <a:lstStyle/>
          <a:p>
            <a:fld id="{DEA80673-A73F-4D73-96A3-E05FA08B7613}" type="slidenum">
              <a:rPr lang="en-US" altLang="en-US" smtClean="0"/>
              <a:pPr/>
              <a:t>3</a:t>
            </a:fld>
            <a:endParaRPr lang="en-US" altLang="en-US"/>
          </a:p>
        </p:txBody>
      </p:sp>
    </p:spTree>
    <p:extLst>
      <p:ext uri="{BB962C8B-B14F-4D97-AF65-F5344CB8AC3E}">
        <p14:creationId xmlns:p14="http://schemas.microsoft.com/office/powerpoint/2010/main" val="5313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SERVICE </a:t>
            </a:r>
            <a:r>
              <a:rPr lang="en-NZ" dirty="0" smtClean="0"/>
              <a:t>CULTURE</a:t>
            </a:r>
            <a:endParaRPr lang="en-NZ" dirty="0"/>
          </a:p>
        </p:txBody>
      </p:sp>
      <p:sp>
        <p:nvSpPr>
          <p:cNvPr id="3" name="Content Placeholder 2"/>
          <p:cNvSpPr>
            <a:spLocks noGrp="1"/>
          </p:cNvSpPr>
          <p:nvPr>
            <p:ph idx="1"/>
          </p:nvPr>
        </p:nvSpPr>
        <p:spPr/>
        <p:txBody>
          <a:bodyPr/>
          <a:lstStyle/>
          <a:p>
            <a:r>
              <a:rPr lang="en-NZ" dirty="0"/>
              <a:t>Culture  change - drivers – how to keep users engaged, open up to more communities, user engagement – why do this? So that people use the data? So that the services are consumed, so that we meet agency goals, so that political masters are happy, so that funding is maintained</a:t>
            </a:r>
            <a:r>
              <a:rPr lang="en-NZ" dirty="0" smtClean="0"/>
              <a:t>.</a:t>
            </a:r>
            <a:endParaRPr lang="en-NZ" dirty="0"/>
          </a:p>
        </p:txBody>
      </p:sp>
      <p:sp>
        <p:nvSpPr>
          <p:cNvPr id="4" name="Footer Placeholder 3"/>
          <p:cNvSpPr>
            <a:spLocks noGrp="1"/>
          </p:cNvSpPr>
          <p:nvPr>
            <p:ph type="ftr" sz="quarter" idx="10"/>
          </p:nvPr>
        </p:nvSpPr>
        <p:spPr/>
        <p:txBody>
          <a:bodyPr/>
          <a:lstStyle/>
          <a:p>
            <a:r>
              <a:rPr lang="en-US" altLang="en-US" smtClean="0"/>
              <a:t>ET-WISC 2016</a:t>
            </a:r>
            <a:endParaRPr lang="en-US" altLang="en-US" dirty="0"/>
          </a:p>
        </p:txBody>
      </p:sp>
      <p:sp>
        <p:nvSpPr>
          <p:cNvPr id="5" name="Slide Number Placeholder 4"/>
          <p:cNvSpPr>
            <a:spLocks noGrp="1"/>
          </p:cNvSpPr>
          <p:nvPr>
            <p:ph type="sldNum" sz="quarter" idx="11"/>
          </p:nvPr>
        </p:nvSpPr>
        <p:spPr/>
        <p:txBody>
          <a:bodyPr/>
          <a:lstStyle/>
          <a:p>
            <a:fld id="{DEA80673-A73F-4D73-96A3-E05FA08B7613}" type="slidenum">
              <a:rPr lang="en-US" altLang="en-US" smtClean="0"/>
              <a:pPr/>
              <a:t>4</a:t>
            </a:fld>
            <a:endParaRPr lang="en-US" altLang="en-US"/>
          </a:p>
        </p:txBody>
      </p:sp>
    </p:spTree>
    <p:extLst>
      <p:ext uri="{BB962C8B-B14F-4D97-AF65-F5344CB8AC3E}">
        <p14:creationId xmlns:p14="http://schemas.microsoft.com/office/powerpoint/2010/main" val="2229104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lstStyle/>
          <a:p>
            <a:pPr lvl="0"/>
            <a:r>
              <a:rPr lang="en-NZ" dirty="0"/>
              <a:t>Service Levels become very important, as does user feedback to maintain the service.</a:t>
            </a:r>
          </a:p>
          <a:p>
            <a:pPr lvl="0"/>
            <a:r>
              <a:rPr lang="en-NZ" dirty="0"/>
              <a:t>Know you customer – appropriate service levels, KPIs, </a:t>
            </a:r>
          </a:p>
          <a:p>
            <a:pPr lvl="0"/>
            <a:r>
              <a:rPr lang="en-NZ" dirty="0"/>
              <a:t>Providing services that exploit your core assets – ensures you remain aligned to your organisation’s mission statement.</a:t>
            </a:r>
          </a:p>
          <a:p>
            <a:pPr lvl="0"/>
            <a:r>
              <a:rPr lang="en-NZ" dirty="0"/>
              <a:t>User feedback – small workshops and direct conversation.</a:t>
            </a:r>
          </a:p>
          <a:p>
            <a:endParaRPr lang="en-NZ" dirty="0"/>
          </a:p>
        </p:txBody>
      </p:sp>
      <p:sp>
        <p:nvSpPr>
          <p:cNvPr id="4" name="Footer Placeholder 3"/>
          <p:cNvSpPr>
            <a:spLocks noGrp="1"/>
          </p:cNvSpPr>
          <p:nvPr>
            <p:ph type="ftr" sz="quarter" idx="10"/>
          </p:nvPr>
        </p:nvSpPr>
        <p:spPr/>
        <p:txBody>
          <a:bodyPr/>
          <a:lstStyle/>
          <a:p>
            <a:r>
              <a:rPr lang="en-US" altLang="en-US" smtClean="0"/>
              <a:t>ET-WISC 2016</a:t>
            </a:r>
            <a:endParaRPr lang="en-US" altLang="en-US" dirty="0"/>
          </a:p>
        </p:txBody>
      </p:sp>
      <p:sp>
        <p:nvSpPr>
          <p:cNvPr id="5" name="Slide Number Placeholder 4"/>
          <p:cNvSpPr>
            <a:spLocks noGrp="1"/>
          </p:cNvSpPr>
          <p:nvPr>
            <p:ph type="sldNum" sz="quarter" idx="11"/>
          </p:nvPr>
        </p:nvSpPr>
        <p:spPr/>
        <p:txBody>
          <a:bodyPr/>
          <a:lstStyle/>
          <a:p>
            <a:fld id="{DEA80673-A73F-4D73-96A3-E05FA08B7613}" type="slidenum">
              <a:rPr lang="en-US" altLang="en-US" smtClean="0"/>
              <a:pPr/>
              <a:t>5</a:t>
            </a:fld>
            <a:endParaRPr lang="en-US" altLang="en-US"/>
          </a:p>
        </p:txBody>
      </p:sp>
    </p:spTree>
    <p:extLst>
      <p:ext uri="{BB962C8B-B14F-4D97-AF65-F5344CB8AC3E}">
        <p14:creationId xmlns:p14="http://schemas.microsoft.com/office/powerpoint/2010/main" val="371663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lstStyle/>
          <a:p>
            <a:pPr lvl="0"/>
            <a:r>
              <a:rPr lang="en-NZ" dirty="0"/>
              <a:t>User behaviour has changed – User Community management function addressing differences between internal vs external users</a:t>
            </a:r>
          </a:p>
          <a:p>
            <a:pPr lvl="0"/>
            <a:r>
              <a:rPr lang="en-NZ" dirty="0"/>
              <a:t>Priority User community –  we generally know our </a:t>
            </a:r>
            <a:r>
              <a:rPr lang="en-NZ" dirty="0" err="1"/>
              <a:t>proirty</a:t>
            </a:r>
            <a:r>
              <a:rPr lang="en-NZ" dirty="0"/>
              <a:t> users, but who else? UNDP, World Bank, DRR, philanthropic groups (google </a:t>
            </a:r>
            <a:r>
              <a:rPr lang="en-NZ" dirty="0" err="1"/>
              <a:t>etc</a:t>
            </a:r>
            <a:r>
              <a:rPr lang="en-NZ" dirty="0"/>
              <a:t>)</a:t>
            </a:r>
          </a:p>
          <a:p>
            <a:pPr lvl="0"/>
            <a:r>
              <a:rPr lang="en-NZ" dirty="0"/>
              <a:t>Feedback from users? Have discussion portals – ask questions and seek expertise.</a:t>
            </a:r>
          </a:p>
          <a:p>
            <a:endParaRPr lang="en-NZ" dirty="0"/>
          </a:p>
        </p:txBody>
      </p:sp>
      <p:sp>
        <p:nvSpPr>
          <p:cNvPr id="4" name="Footer Placeholder 3"/>
          <p:cNvSpPr>
            <a:spLocks noGrp="1"/>
          </p:cNvSpPr>
          <p:nvPr>
            <p:ph type="ftr" sz="quarter" idx="10"/>
          </p:nvPr>
        </p:nvSpPr>
        <p:spPr/>
        <p:txBody>
          <a:bodyPr/>
          <a:lstStyle/>
          <a:p>
            <a:r>
              <a:rPr lang="en-US" altLang="en-US" smtClean="0"/>
              <a:t>ET-WISC 2016</a:t>
            </a:r>
            <a:endParaRPr lang="en-US" altLang="en-US" dirty="0"/>
          </a:p>
        </p:txBody>
      </p:sp>
      <p:sp>
        <p:nvSpPr>
          <p:cNvPr id="5" name="Slide Number Placeholder 4"/>
          <p:cNvSpPr>
            <a:spLocks noGrp="1"/>
          </p:cNvSpPr>
          <p:nvPr>
            <p:ph type="sldNum" sz="quarter" idx="11"/>
          </p:nvPr>
        </p:nvSpPr>
        <p:spPr/>
        <p:txBody>
          <a:bodyPr/>
          <a:lstStyle/>
          <a:p>
            <a:fld id="{DEA80673-A73F-4D73-96A3-E05FA08B7613}" type="slidenum">
              <a:rPr lang="en-US" altLang="en-US" smtClean="0"/>
              <a:pPr/>
              <a:t>6</a:t>
            </a:fld>
            <a:endParaRPr lang="en-US" altLang="en-US"/>
          </a:p>
        </p:txBody>
      </p:sp>
    </p:spTree>
    <p:extLst>
      <p:ext uri="{BB962C8B-B14F-4D97-AF65-F5344CB8AC3E}">
        <p14:creationId xmlns:p14="http://schemas.microsoft.com/office/powerpoint/2010/main" val="4155316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USERS</a:t>
            </a:r>
            <a:endParaRPr lang="en-NZ" dirty="0"/>
          </a:p>
        </p:txBody>
      </p:sp>
      <p:sp>
        <p:nvSpPr>
          <p:cNvPr id="3" name="Content Placeholder 2"/>
          <p:cNvSpPr>
            <a:spLocks noGrp="1"/>
          </p:cNvSpPr>
          <p:nvPr>
            <p:ph idx="1"/>
          </p:nvPr>
        </p:nvSpPr>
        <p:spPr/>
        <p:txBody>
          <a:bodyPr/>
          <a:lstStyle/>
          <a:p>
            <a:pPr lvl="0"/>
            <a:r>
              <a:rPr lang="en-NZ" dirty="0"/>
              <a:t>Diversity of Users have different needs – some want a half terabyte a day, others want sub-setting.</a:t>
            </a:r>
          </a:p>
          <a:p>
            <a:pPr lvl="0"/>
            <a:r>
              <a:rPr lang="en-NZ" dirty="0"/>
              <a:t>Some need near </a:t>
            </a:r>
            <a:r>
              <a:rPr lang="en-NZ" dirty="0" smtClean="0"/>
              <a:t>real-time </a:t>
            </a:r>
            <a:r>
              <a:rPr lang="en-NZ" dirty="0"/>
              <a:t>vs online/offline delivery mechanisms</a:t>
            </a:r>
          </a:p>
          <a:p>
            <a:pPr lvl="0"/>
            <a:r>
              <a:rPr lang="en-NZ" dirty="0" smtClean="0"/>
              <a:t>Real-time </a:t>
            </a:r>
            <a:r>
              <a:rPr lang="en-NZ" dirty="0"/>
              <a:t>access – availability is very important, </a:t>
            </a:r>
          </a:p>
          <a:p>
            <a:pPr lvl="0"/>
            <a:r>
              <a:rPr lang="en-NZ" dirty="0"/>
              <a:t>User management processes needed</a:t>
            </a:r>
          </a:p>
          <a:p>
            <a:endParaRPr lang="en-NZ" dirty="0"/>
          </a:p>
        </p:txBody>
      </p:sp>
      <p:sp>
        <p:nvSpPr>
          <p:cNvPr id="4" name="Footer Placeholder 3"/>
          <p:cNvSpPr>
            <a:spLocks noGrp="1"/>
          </p:cNvSpPr>
          <p:nvPr>
            <p:ph type="ftr" sz="quarter" idx="10"/>
          </p:nvPr>
        </p:nvSpPr>
        <p:spPr/>
        <p:txBody>
          <a:bodyPr/>
          <a:lstStyle/>
          <a:p>
            <a:r>
              <a:rPr lang="en-US" altLang="en-US" smtClean="0"/>
              <a:t>ET-WISC 2016</a:t>
            </a:r>
            <a:endParaRPr lang="en-US" altLang="en-US" dirty="0"/>
          </a:p>
        </p:txBody>
      </p:sp>
      <p:sp>
        <p:nvSpPr>
          <p:cNvPr id="5" name="Slide Number Placeholder 4"/>
          <p:cNvSpPr>
            <a:spLocks noGrp="1"/>
          </p:cNvSpPr>
          <p:nvPr>
            <p:ph type="sldNum" sz="quarter" idx="11"/>
          </p:nvPr>
        </p:nvSpPr>
        <p:spPr/>
        <p:txBody>
          <a:bodyPr/>
          <a:lstStyle/>
          <a:p>
            <a:fld id="{DEA80673-A73F-4D73-96A3-E05FA08B7613}" type="slidenum">
              <a:rPr lang="en-US" altLang="en-US" smtClean="0"/>
              <a:pPr/>
              <a:t>7</a:t>
            </a:fld>
            <a:endParaRPr lang="en-US" altLang="en-US"/>
          </a:p>
        </p:txBody>
      </p:sp>
    </p:spTree>
    <p:extLst>
      <p:ext uri="{BB962C8B-B14F-4D97-AF65-F5344CB8AC3E}">
        <p14:creationId xmlns:p14="http://schemas.microsoft.com/office/powerpoint/2010/main" val="429800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TECHNOLOGY</a:t>
            </a:r>
            <a:endParaRPr lang="en-NZ" dirty="0"/>
          </a:p>
        </p:txBody>
      </p:sp>
      <p:sp>
        <p:nvSpPr>
          <p:cNvPr id="3" name="Content Placeholder 2"/>
          <p:cNvSpPr>
            <a:spLocks noGrp="1"/>
          </p:cNvSpPr>
          <p:nvPr>
            <p:ph idx="1"/>
          </p:nvPr>
        </p:nvSpPr>
        <p:spPr/>
        <p:txBody>
          <a:bodyPr/>
          <a:lstStyle/>
          <a:p>
            <a:pPr lvl="0"/>
            <a:r>
              <a:rPr lang="en-NZ" dirty="0"/>
              <a:t>A</a:t>
            </a:r>
            <a:r>
              <a:rPr lang="en-NZ" dirty="0" smtClean="0"/>
              <a:t>ddress </a:t>
            </a:r>
            <a:r>
              <a:rPr lang="en-NZ" dirty="0"/>
              <a:t>the technology stack - Use of private cloud – and data storage to give users what they want. </a:t>
            </a:r>
          </a:p>
          <a:p>
            <a:pPr lvl="0"/>
            <a:r>
              <a:rPr lang="en-NZ" dirty="0" smtClean="0"/>
              <a:t>Think about </a:t>
            </a:r>
            <a:r>
              <a:rPr lang="en-NZ" dirty="0"/>
              <a:t>put processing capabilities in WIS, </a:t>
            </a:r>
            <a:r>
              <a:rPr lang="en-NZ" dirty="0" smtClean="0"/>
              <a:t>and think about policies to manage this that are acceptable to WMO members.</a:t>
            </a:r>
          </a:p>
          <a:p>
            <a:r>
              <a:rPr lang="en-NZ" dirty="0"/>
              <a:t>Put the processing to the storage. Questions on how  we architect </a:t>
            </a:r>
            <a:r>
              <a:rPr lang="en-NZ" dirty="0" smtClean="0"/>
              <a:t>this</a:t>
            </a:r>
            <a:endParaRPr lang="en-NZ" dirty="0"/>
          </a:p>
        </p:txBody>
      </p:sp>
      <p:sp>
        <p:nvSpPr>
          <p:cNvPr id="4" name="Footer Placeholder 3"/>
          <p:cNvSpPr>
            <a:spLocks noGrp="1"/>
          </p:cNvSpPr>
          <p:nvPr>
            <p:ph type="ftr" sz="quarter" idx="10"/>
          </p:nvPr>
        </p:nvSpPr>
        <p:spPr/>
        <p:txBody>
          <a:bodyPr/>
          <a:lstStyle/>
          <a:p>
            <a:r>
              <a:rPr lang="en-US" altLang="en-US" smtClean="0"/>
              <a:t>ET-WISC 2016</a:t>
            </a:r>
            <a:endParaRPr lang="en-US" altLang="en-US" dirty="0"/>
          </a:p>
        </p:txBody>
      </p:sp>
      <p:sp>
        <p:nvSpPr>
          <p:cNvPr id="5" name="Slide Number Placeholder 4"/>
          <p:cNvSpPr>
            <a:spLocks noGrp="1"/>
          </p:cNvSpPr>
          <p:nvPr>
            <p:ph type="sldNum" sz="quarter" idx="11"/>
          </p:nvPr>
        </p:nvSpPr>
        <p:spPr/>
        <p:txBody>
          <a:bodyPr/>
          <a:lstStyle/>
          <a:p>
            <a:fld id="{DEA80673-A73F-4D73-96A3-E05FA08B7613}" type="slidenum">
              <a:rPr lang="en-US" altLang="en-US" smtClean="0"/>
              <a:pPr/>
              <a:t>8</a:t>
            </a:fld>
            <a:endParaRPr lang="en-US" altLang="en-US"/>
          </a:p>
        </p:txBody>
      </p:sp>
    </p:spTree>
    <p:extLst>
      <p:ext uri="{BB962C8B-B14F-4D97-AF65-F5344CB8AC3E}">
        <p14:creationId xmlns:p14="http://schemas.microsoft.com/office/powerpoint/2010/main" val="4039232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lstStyle/>
          <a:p>
            <a:r>
              <a:rPr lang="en-NZ" dirty="0"/>
              <a:t>Look for the one-stop shop -  provide common data interface to users so they don’t need to come to the centre – they just use the transparent interface.</a:t>
            </a:r>
          </a:p>
          <a:p>
            <a:pPr lvl="0"/>
            <a:r>
              <a:rPr lang="en-NZ" dirty="0" smtClean="0"/>
              <a:t>Public </a:t>
            </a:r>
            <a:r>
              <a:rPr lang="en-NZ" dirty="0"/>
              <a:t>clouds have, in most cases, legal and policy implications.</a:t>
            </a:r>
          </a:p>
          <a:p>
            <a:pPr lvl="0"/>
            <a:r>
              <a:rPr lang="en-NZ" dirty="0"/>
              <a:t>The need for WIS to be able to define services (SOA) – </a:t>
            </a:r>
            <a:r>
              <a:rPr lang="en-NZ" dirty="0" smtClean="0"/>
              <a:t> </a:t>
            </a:r>
            <a:r>
              <a:rPr lang="en-NZ" dirty="0"/>
              <a:t>Could be exposed as an API</a:t>
            </a:r>
            <a:r>
              <a:rPr lang="en-NZ" dirty="0" smtClean="0"/>
              <a:t>.</a:t>
            </a:r>
            <a:endParaRPr lang="en-NZ" dirty="0"/>
          </a:p>
          <a:p>
            <a:pPr lvl="0"/>
            <a:r>
              <a:rPr lang="en-NZ" dirty="0" smtClean="0"/>
              <a:t>Non NMHS </a:t>
            </a:r>
            <a:r>
              <a:rPr lang="en-NZ" dirty="0"/>
              <a:t>data isn’t exchanged by WIS – needs to be able to handle this.</a:t>
            </a:r>
          </a:p>
          <a:p>
            <a:pPr marL="0" indent="0">
              <a:buNone/>
            </a:pPr>
            <a:endParaRPr lang="en-NZ" dirty="0"/>
          </a:p>
        </p:txBody>
      </p:sp>
      <p:sp>
        <p:nvSpPr>
          <p:cNvPr id="4" name="Footer Placeholder 3"/>
          <p:cNvSpPr>
            <a:spLocks noGrp="1"/>
          </p:cNvSpPr>
          <p:nvPr>
            <p:ph type="ftr" sz="quarter" idx="10"/>
          </p:nvPr>
        </p:nvSpPr>
        <p:spPr/>
        <p:txBody>
          <a:bodyPr/>
          <a:lstStyle/>
          <a:p>
            <a:r>
              <a:rPr lang="en-US" altLang="en-US" smtClean="0"/>
              <a:t>ET-WISC 2016</a:t>
            </a:r>
            <a:endParaRPr lang="en-US" altLang="en-US" dirty="0"/>
          </a:p>
        </p:txBody>
      </p:sp>
      <p:sp>
        <p:nvSpPr>
          <p:cNvPr id="5" name="Slide Number Placeholder 4"/>
          <p:cNvSpPr>
            <a:spLocks noGrp="1"/>
          </p:cNvSpPr>
          <p:nvPr>
            <p:ph type="sldNum" sz="quarter" idx="11"/>
          </p:nvPr>
        </p:nvSpPr>
        <p:spPr/>
        <p:txBody>
          <a:bodyPr/>
          <a:lstStyle/>
          <a:p>
            <a:fld id="{DEA80673-A73F-4D73-96A3-E05FA08B7613}" type="slidenum">
              <a:rPr lang="en-US" altLang="en-US" smtClean="0"/>
              <a:pPr/>
              <a:t>9</a:t>
            </a:fld>
            <a:endParaRPr lang="en-US" altLang="en-US"/>
          </a:p>
        </p:txBody>
      </p:sp>
    </p:spTree>
    <p:extLst>
      <p:ext uri="{BB962C8B-B14F-4D97-AF65-F5344CB8AC3E}">
        <p14:creationId xmlns:p14="http://schemas.microsoft.com/office/powerpoint/2010/main" val="1838644798"/>
      </p:ext>
    </p:extLst>
  </p:cSld>
  <p:clrMapOvr>
    <a:masterClrMapping/>
  </p:clrMapOvr>
</p:sld>
</file>

<file path=ppt/theme/theme1.xml><?xml version="1.0" encoding="utf-8"?>
<a:theme xmlns:a="http://schemas.openxmlformats.org/drawingml/2006/main" name="WMO_Powerpoint_template_en">
  <a:themeElements>
    <a:clrScheme name="WMO-Title-SF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MO-Title-SF">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MO-Title-SF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MO-Title-SF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MO-Title-SF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MO-Title-SF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MO-Title-SF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MO-Title-SF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MO-Title-SF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MO-Title-SF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MO-Title-SF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MO-Title-SF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MO-Title-SF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MO-Title-SF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losing slide">
  <a:themeElements>
    <a:clrScheme name="1_SmallLog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mallLogo">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1_SmallLog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mallLog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mallLog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mallLog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mallLog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mallLog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mallLog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mallLog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mallLog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mallLog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mallLog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mallLog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3CE80B02BBC6F4586DBE30EDCB657A5" ma:contentTypeVersion="13" ma:contentTypeDescription="Create a new document." ma:contentTypeScope="" ma:versionID="e78154a7b4a8d5f2d29b1d37b087c6e1">
  <xsd:schema xmlns:xsd="http://www.w3.org/2001/XMLSchema" xmlns:xs="http://www.w3.org/2001/XMLSchema" xmlns:p="http://schemas.microsoft.com/office/2006/metadata/properties" xmlns:ns2="f026baef-f058-4dc3-b261-36cda4839fb4" xmlns:ns3="96d886eb-95f6-47f3-bdfb-70dab5061c60" targetNamespace="http://schemas.microsoft.com/office/2006/metadata/properties" ma:root="true" ma:fieldsID="6e931cfba8e3600c2e05a90aeb23a81e" ns2:_="" ns3:_="">
    <xsd:import namespace="f026baef-f058-4dc3-b261-36cda4839fb4"/>
    <xsd:import namespace="96d886eb-95f6-47f3-bdfb-70dab5061c6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26baef-f058-4dc3-b261-36cda4839f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6d886eb-95f6-47f3-bdfb-70dab5061c6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9B6220F-4473-41C6-BCE5-275779082FA2}"/>
</file>

<file path=customXml/itemProps2.xml><?xml version="1.0" encoding="utf-8"?>
<ds:datastoreItem xmlns:ds="http://schemas.openxmlformats.org/officeDocument/2006/customXml" ds:itemID="{5F21A32B-3965-4795-A296-D1EAD4CD5ACF}"/>
</file>

<file path=customXml/itemProps3.xml><?xml version="1.0" encoding="utf-8"?>
<ds:datastoreItem xmlns:ds="http://schemas.openxmlformats.org/officeDocument/2006/customXml" ds:itemID="{17ECAF39-8464-4CC6-A499-BFF38055A0DD}"/>
</file>

<file path=docProps/app.xml><?xml version="1.0" encoding="utf-8"?>
<Properties xmlns="http://schemas.openxmlformats.org/officeDocument/2006/extended-properties" xmlns:vt="http://schemas.openxmlformats.org/officeDocument/2006/docPropsVTypes">
  <Template>WMO_Powerpoint_template_en</Template>
  <TotalTime>49</TotalTime>
  <Words>722</Words>
  <Application>Microsoft Office PowerPoint</Application>
  <PresentationFormat>On-screen Show (4:3)</PresentationFormat>
  <Paragraphs>73</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WMO_Powerpoint_template_en</vt:lpstr>
      <vt:lpstr>Closing slide</vt:lpstr>
      <vt:lpstr>How do we best share and manage the data within WIS in order to fulfil the ever increasing demand for Weather and Climate Data? Submitted by: Working Group Three</vt:lpstr>
      <vt:lpstr>Fundamental issues </vt:lpstr>
      <vt:lpstr>PowerPoint Presentation</vt:lpstr>
      <vt:lpstr>SERVICE CULTURE</vt:lpstr>
      <vt:lpstr>PowerPoint Presentation</vt:lpstr>
      <vt:lpstr>PowerPoint Presentation</vt:lpstr>
      <vt:lpstr>USERS</vt:lpstr>
      <vt:lpstr>TECHNOLOGY</vt:lpstr>
      <vt:lpstr>PowerPoint Presentation</vt:lpstr>
      <vt:lpstr>PowerPoint Presentation</vt:lpstr>
      <vt:lpstr>STANDARDS</vt:lpstr>
      <vt:lpstr>SECURING LONG TERM RESOURCING</vt:lpstr>
      <vt:lpstr>Thank you for your attention</vt:lpstr>
    </vt:vector>
  </TitlesOfParts>
  <Company>WMO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here Submitted by: (Doc xx)</dc:title>
  <dc:creator>David Thomas</dc:creator>
  <cp:lastModifiedBy>WMO</cp:lastModifiedBy>
  <cp:revision>11</cp:revision>
  <dcterms:created xsi:type="dcterms:W3CDTF">2016-01-27T13:03:19Z</dcterms:created>
  <dcterms:modified xsi:type="dcterms:W3CDTF">2016-04-22T00:39:56Z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0x01010023CE80B02BBC6F4586DBE30EDCB657A5</vt:lpwstr>
  </property>
</Properties>
</file>