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2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r:id="rId1"/>
    <p:sldMasterId r:id="rId2"/>
  </p:sldMasterIdLst>
  <p:notesMasterIdLst>
    <p:notesMasterId r:id="rId9"/>
  </p:notesMasterIdLst>
  <p:handoutMasterIdLst>
    <p:handoutMasterId r:id="rId10"/>
  </p:handoutMasterIdLst>
  <p:sldIdLst>
    <p:sldId id="263" r:id="rId3"/>
    <p:sldId id="264" r:id="rId4"/>
    <p:sldId id="265" r:id="rId5"/>
    <p:sldId id="266" r:id="rId6"/>
    <p:sldId id="267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99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 autoAdjust="0"/>
    <p:restoredTop sz="94617" autoAdjust="0"/>
  </p:normalViewPr>
  <p:slideViewPr>
    <p:cSldViewPr>
      <p:cViewPr varScale="1">
        <p:scale>
          <a:sx n="112" d="100"/>
          <a:sy n="112" d="100"/>
        </p:scale>
        <p:origin x="-7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8" Type="http://schemas.openxmlformats.org/officeDocument/2006/relationships/slide" Target="slides/slide6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12" Type="http://schemas.openxmlformats.org/officeDocument/2006/relationships/presProps" Target="presProps.xml"/><Relationship Id="rId7" Type="http://schemas.openxmlformats.org/officeDocument/2006/relationships/slide" Target="slides/slide5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14F6802B-EE29-42EA-BB81-E09576FD9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460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52373FAA-1FB3-4805-BB5F-655D3827DB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43063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1" descr="wmo_ppt_2012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0FFA9-28F8-473F-8A91-979882581D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270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453188"/>
            <a:ext cx="4465637" cy="3127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867400" y="6478588"/>
            <a:ext cx="1152525" cy="312737"/>
          </a:xfrm>
        </p:spPr>
        <p:txBody>
          <a:bodyPr/>
          <a:lstStyle>
            <a:lvl1pPr>
              <a:defRPr/>
            </a:lvl1pPr>
          </a:lstStyle>
          <a:p>
            <a:fld id="{530DC6A7-5167-4619-9E2D-9462EBD6BA4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260405" y="1054127"/>
            <a:ext cx="4279790" cy="49053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3790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35597-67A5-4C38-94B3-D8FE525D8A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3922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0F560-48CB-4FFF-8A94-C4B0D66B270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5310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05579-02BA-451C-A53C-A02468D17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8149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B0B9B-9001-43CB-883E-70DF8A72D4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9899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B05DD-9F26-406B-A3F2-F441C7F159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9543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FADC7-6554-4E0E-A943-3B2A5EACC4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6454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8C1E1-D2C8-4C77-A16D-CC51B7D99F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0898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A7EBCB-E49B-44E9-A4C0-EA7F9E114D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236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80673-A73F-4D73-96A3-E05FA08B7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1946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3C1D7-E07A-463F-9941-AF918645DB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7299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06050-4F15-4804-94D4-4BA3CD0371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9792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4F7D5-7458-48A2-9F4A-0C2C4B93AC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216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637A8F-0397-4A80-A49F-054A7EA7C0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444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30CBA-7E8D-48CE-BE01-50B65EED8C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460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4EF25-8D5B-4DF2-ADCB-9AF1145C13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026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B6142-C4AC-42D9-AC05-600A536304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6353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4B815-39E9-4BEB-83AB-CFEBF22F3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540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75EED-E29D-432D-815F-72AF5F509C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034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80D48-FEEB-4960-BEE3-DBA00DB76C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878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3.jpeg"/><Relationship Id="rId14" Type="http://schemas.openxmlformats.org/officeDocument/2006/relationships/hyperlink" Target="http://www.wmo.int/" TargetMode="Externa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3" descr="wmo_ppt_201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First level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r>
              <a:rPr lang="en-US" altLang="en-US" smtClean="0"/>
              <a:t>ET-WISC 2016</a:t>
            </a:r>
            <a:endParaRPr lang="en-US" alt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3B323A9F-0146-48A1-BCC1-8D40DBDFB7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This space can be used for contact information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0FE86292-32C4-436D-BD63-EFB4DC4897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Thank you for your attention</a:t>
            </a:r>
          </a:p>
        </p:txBody>
      </p:sp>
      <p:sp>
        <p:nvSpPr>
          <p:cNvPr id="6" name="Title 9"/>
          <p:cNvSpPr txBox="1">
            <a:spLocks/>
          </p:cNvSpPr>
          <p:nvPr/>
        </p:nvSpPr>
        <p:spPr>
          <a:xfrm>
            <a:off x="117475" y="6380163"/>
            <a:ext cx="1141413" cy="4778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>
                <a:solidFill>
                  <a:srgbClr val="0070C0"/>
                </a:solidFill>
                <a:latin typeface="Arial"/>
                <a:ea typeface="+mj-ea"/>
                <a:cs typeface="Arial"/>
                <a:hlinkClick r:id="rId14"/>
              </a:rPr>
              <a:t>www.wmo.int</a:t>
            </a:r>
            <a:endParaRPr lang="en-US" sz="1200" dirty="0">
              <a:solidFill>
                <a:srgbClr val="0070C0"/>
              </a:solidFill>
              <a:latin typeface="Arial"/>
              <a:ea typeface="+mj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dirty="0" smtClean="0"/>
              <a:t>WG2 Present and Deliver </a:t>
            </a:r>
            <a:r>
              <a:rPr lang="en-GB" altLang="en-US" dirty="0" smtClean="0"/>
              <a:t>Data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sz="2000" dirty="0" smtClean="0"/>
              <a:t>Submitted by:</a:t>
            </a:r>
            <a:r>
              <a:rPr lang="en-GB" altLang="en-US" sz="2000" dirty="0" smtClean="0"/>
              <a:t> WG2  (various)</a:t>
            </a: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r>
              <a:rPr lang="en-GB" altLang="en-US" sz="2000" dirty="0" smtClean="0"/>
              <a:t>(Doc xx)</a:t>
            </a:r>
            <a:endParaRPr lang="en-US" altLang="en-US" sz="2000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797152"/>
            <a:ext cx="7921625" cy="1224236"/>
          </a:xfrm>
        </p:spPr>
        <p:txBody>
          <a:bodyPr/>
          <a:lstStyle/>
          <a:p>
            <a:r>
              <a:rPr lang="en-US" altLang="en-US" sz="2000" dirty="0" smtClean="0"/>
              <a:t>Expert team on WIS </a:t>
            </a:r>
            <a:r>
              <a:rPr lang="en-US" altLang="en-US" sz="2000" dirty="0" err="1" smtClean="0"/>
              <a:t>centres</a:t>
            </a:r>
            <a:endParaRPr lang="en-US" altLang="en-US" sz="2000" dirty="0" smtClean="0"/>
          </a:p>
          <a:p>
            <a:r>
              <a:rPr lang="en-US" altLang="en-US" sz="2000" dirty="0" smtClean="0"/>
              <a:t>ET-WISC</a:t>
            </a:r>
            <a:endParaRPr lang="en-US" altLang="en-US" sz="2000" dirty="0"/>
          </a:p>
          <a:p>
            <a:r>
              <a:rPr lang="en-US" altLang="en-US" sz="2000" dirty="0"/>
              <a:t>Melbourne, Australia. 18-22 April 2016</a:t>
            </a:r>
          </a:p>
        </p:txBody>
      </p:sp>
      <p:sp>
        <p:nvSpPr>
          <p:cNvPr id="15" name="Title 9"/>
          <p:cNvSpPr txBox="1">
            <a:spLocks/>
          </p:cNvSpPr>
          <p:nvPr/>
        </p:nvSpPr>
        <p:spPr>
          <a:xfrm>
            <a:off x="117475" y="6453188"/>
            <a:ext cx="2438400" cy="288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z="1200" dirty="0" smtClean="0">
                <a:latin typeface="Arial"/>
                <a:ea typeface="+mj-ea"/>
                <a:cs typeface="Arial"/>
              </a:rPr>
              <a:t>WMO. </a:t>
            </a:r>
            <a:r>
              <a:rPr lang="en-US" altLang="en-US" sz="1200" dirty="0" smtClean="0"/>
              <a:t>ET-WISC </a:t>
            </a:r>
            <a:r>
              <a:rPr lang="en-US" altLang="en-US" sz="1200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WG2: </a:t>
            </a:r>
            <a:r>
              <a:rPr lang="en-GB" altLang="en-US" dirty="0" smtClean="0"/>
              <a:t>Present and Deliver Data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 smtClean="0"/>
              <a:t>Who</a:t>
            </a:r>
            <a:r>
              <a:rPr lang="en-GB" b="1" dirty="0" smtClean="0"/>
              <a:t> are the users WIS?</a:t>
            </a:r>
            <a:r>
              <a:rPr lang="en-GB" dirty="0" smtClean="0"/>
              <a:t> </a:t>
            </a:r>
            <a:r>
              <a:rPr lang="en-GB" dirty="0" smtClean="0"/>
              <a:t>Meteorologist, Students, </a:t>
            </a:r>
            <a:r>
              <a:rPr lang="en-GB" dirty="0" smtClean="0"/>
              <a:t>Researchers and many more. These are not </a:t>
            </a:r>
            <a:r>
              <a:rPr lang="en-GB" dirty="0" smtClean="0"/>
              <a:t>the same </a:t>
            </a:r>
            <a:r>
              <a:rPr lang="en-GB" dirty="0" smtClean="0"/>
              <a:t>as ten years ago and ten years from now we might have different users as today.</a:t>
            </a:r>
          </a:p>
          <a:p>
            <a:pPr lvl="0"/>
            <a:r>
              <a:rPr lang="en-GB" dirty="0" smtClean="0"/>
              <a:t>Much discussion about driving towards something similar </a:t>
            </a:r>
            <a:r>
              <a:rPr lang="en-GB" dirty="0" smtClean="0"/>
              <a:t>to </a:t>
            </a:r>
            <a:r>
              <a:rPr lang="en-GB" dirty="0" smtClean="0"/>
              <a:t>Amazon, especially when it comes to features, user feedback, previews of content, etc. </a:t>
            </a:r>
          </a:p>
          <a:p>
            <a:pPr lvl="0"/>
            <a:r>
              <a:rPr lang="en-GB" dirty="0" smtClean="0"/>
              <a:t>Feedback </a:t>
            </a:r>
            <a:r>
              <a:rPr lang="en-GB" dirty="0" smtClean="0"/>
              <a:t>from our user community to continually improve the interface and the categories that are offered.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80673-A73F-4D73-96A3-E05FA08B761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55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WG2: </a:t>
            </a:r>
            <a:r>
              <a:rPr lang="en-GB" altLang="en-US" dirty="0" smtClean="0"/>
              <a:t>Present and Deliver Data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extension of the code list needs to be richer, covering the data and products and keyword ontology</a:t>
            </a:r>
            <a:r>
              <a:rPr lang="en-GB" dirty="0" smtClean="0"/>
              <a:t>.  The core data is used to drive the user’s search experience.        </a:t>
            </a:r>
          </a:p>
          <a:p>
            <a:pPr lvl="0"/>
            <a:r>
              <a:rPr lang="en-GB" dirty="0" smtClean="0"/>
              <a:t>Less of a focus on propriety meteorology formats (</a:t>
            </a:r>
            <a:r>
              <a:rPr lang="en-GB" dirty="0" err="1" smtClean="0"/>
              <a:t>bufr</a:t>
            </a:r>
            <a:r>
              <a:rPr lang="en-GB" dirty="0" smtClean="0"/>
              <a:t>, </a:t>
            </a:r>
            <a:r>
              <a:rPr lang="en-GB" dirty="0" err="1" smtClean="0"/>
              <a:t>grib</a:t>
            </a:r>
            <a:r>
              <a:rPr lang="en-GB" dirty="0" smtClean="0"/>
              <a:t>).  The use of more general transport protocols XML, </a:t>
            </a:r>
            <a:r>
              <a:rPr lang="en-GB" dirty="0" err="1" smtClean="0"/>
              <a:t>Json</a:t>
            </a:r>
            <a:r>
              <a:rPr lang="en-GB" dirty="0" smtClean="0"/>
              <a:t>, CSV</a:t>
            </a:r>
            <a:r>
              <a:rPr lang="en-GB" dirty="0" smtClean="0"/>
              <a:t>.</a:t>
            </a:r>
          </a:p>
          <a:p>
            <a:pPr lvl="0"/>
            <a:r>
              <a:rPr lang="en-GB" dirty="0" smtClean="0"/>
              <a:t>More national and regional environmental agencies are providing rich Internet based data services. These need to be easily discovered.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80673-A73F-4D73-96A3-E05FA08B761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1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WG2: </a:t>
            </a:r>
            <a:r>
              <a:rPr lang="en-GB" altLang="en-US" dirty="0" smtClean="0"/>
              <a:t>Present and Deliver Data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WIS should provide a catalogue of these services, which can bring bits of data outside of our normal</a:t>
            </a:r>
            <a:r>
              <a:rPr lang="en-GB" dirty="0" smtClean="0"/>
              <a:t> paradigm </a:t>
            </a:r>
            <a:r>
              <a:rPr lang="en-GB" dirty="0" smtClean="0"/>
              <a:t>of products</a:t>
            </a:r>
            <a:r>
              <a:rPr lang="en-GB" dirty="0" smtClean="0"/>
              <a:t>.</a:t>
            </a:r>
          </a:p>
          <a:p>
            <a:pPr lvl="0"/>
            <a:r>
              <a:rPr lang="en-GB" dirty="0" smtClean="0"/>
              <a:t>More transparency for types of users </a:t>
            </a:r>
            <a:r>
              <a:rPr lang="en-GB" dirty="0" smtClean="0"/>
              <a:t>to get data from the system </a:t>
            </a:r>
            <a:r>
              <a:rPr lang="en-GB" dirty="0" smtClean="0"/>
              <a:t>(authentication - </a:t>
            </a:r>
            <a:r>
              <a:rPr lang="en-GB" dirty="0" err="1" smtClean="0"/>
              <a:t>E</a:t>
            </a:r>
            <a:r>
              <a:rPr lang="en-GB" dirty="0" err="1" smtClean="0"/>
              <a:t>duGain</a:t>
            </a:r>
            <a:r>
              <a:rPr lang="en-GB" dirty="0" smtClean="0"/>
              <a:t> </a:t>
            </a:r>
            <a:r>
              <a:rPr lang="en-GB" dirty="0" smtClean="0"/>
              <a:t>example)</a:t>
            </a:r>
            <a:r>
              <a:rPr lang="en-GB" dirty="0" smtClean="0"/>
              <a:t>. Make it easy on the user to access specialised data types</a:t>
            </a:r>
          </a:p>
          <a:p>
            <a:pPr lvl="0"/>
            <a:r>
              <a:rPr lang="en-GB" dirty="0" smtClean="0"/>
              <a:t>Flexibility to allow access to data without registration if local business model allows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80673-A73F-4D73-96A3-E05FA08B761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1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WG2: </a:t>
            </a:r>
            <a:r>
              <a:rPr lang="en-GB" altLang="en-US" dirty="0" smtClean="0"/>
              <a:t>Present and Deliver Data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Integration of metadata into existing and future search and discovery engines so that discovery is part of a search for data not related to environment.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80673-A73F-4D73-96A3-E05FA08B761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1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Thank you for your attention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contact information</a:t>
            </a:r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ET-WISC 2016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30F560-48CB-4FFF-8A94-C4B0D66B2707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Powerpoint_template_en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4" ma:contentTypeDescription="Create a new document." ma:contentTypeScope="" ma:versionID="c3e70647cfd6916d7c5e07e1610a7326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33a0c93ad58eddf02bb04d64af9f76e4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C022AC-C602-4D0B-B9E5-EE7300710D48}"/>
</file>

<file path=customXml/itemProps2.xml><?xml version="1.0" encoding="utf-8"?>
<ds:datastoreItem xmlns:ds="http://schemas.openxmlformats.org/officeDocument/2006/customXml" ds:itemID="{6CDC095D-CA03-4798-BAAA-13A66D0E910E}"/>
</file>

<file path=customXml/itemProps3.xml><?xml version="1.0" encoding="utf-8"?>
<ds:datastoreItem xmlns:ds="http://schemas.openxmlformats.org/officeDocument/2006/customXml" ds:itemID="{113A406D-2807-4A45-81A1-DA2ACB42AE24}"/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WMO_Powerpoint_template_en</Template>
  <TotalTime>1136</TotalTime>
  <Words>349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WMO_Powerpoint_template_en</vt:lpstr>
      <vt:lpstr>Closing slide</vt:lpstr>
      <vt:lpstr>WG2 Present and Deliver Data Submitted by: WG2  (various) (Doc xx)</vt:lpstr>
      <vt:lpstr>WG2: Present and Deliver Data</vt:lpstr>
      <vt:lpstr>WG2: Present and Deliver Data</vt:lpstr>
      <vt:lpstr>WG2: Present and Deliver Data</vt:lpstr>
      <vt:lpstr>WG2: Present and Deliver Data</vt:lpstr>
      <vt:lpstr>Thank you for your attention</vt:lpstr>
    </vt:vector>
  </TitlesOfParts>
  <Company>WMO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 Submitted by: (Doc xx)</dc:title>
  <dc:creator>David Thomas</dc:creator>
  <cp:lastModifiedBy>Mark</cp:lastModifiedBy>
  <cp:revision>16</cp:revision>
  <dcterms:created xsi:type="dcterms:W3CDTF">2016-04-21T05:15:59Z</dcterms:created>
  <dcterms:modified xsi:type="dcterms:W3CDTF">2016-04-21T23:50:54Z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