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58" r:id="rId4"/>
    <p:sldId id="259" r:id="rId5"/>
    <p:sldId id="260" r:id="rId6"/>
    <p:sldId id="261" r:id="rId7"/>
    <p:sldId id="273" r:id="rId8"/>
    <p:sldId id="274" r:id="rId9"/>
    <p:sldId id="263" r:id="rId10"/>
    <p:sldId id="275" r:id="rId11"/>
    <p:sldId id="27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2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40080-5A12-4981-8E41-AB528176F5A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6EA5-2A00-4409-A02B-14CEB9AC55A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12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MA" smtClean="0"/>
              <a:t>tio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6EA5-2A00-4409-A02B-14CEB9AC55A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17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MA" smtClean="0"/>
              <a:t>tio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6EA5-2A00-4409-A02B-14CEB9AC55A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17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MA" smtClean="0"/>
              <a:t>tio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6EA5-2A00-4409-A02B-14CEB9AC55A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17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40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58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28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79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37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62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1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79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84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4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69B60-492D-47DB-96D0-84BE7CA768FD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6ABF0-59B7-428D-B8AC-3F472B3130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02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54726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WG1: Review the organisational structure ( GISCs, DCPCs, NCs, network, governance, ... ) needed to best support the WIS and review the status of data centres that should be connected to WIS and define a strategy on how to engage with them</a:t>
            </a:r>
            <a:r>
              <a:rPr lang="en-AU" dirty="0"/>
              <a:t/>
            </a:r>
            <a:br>
              <a:rPr lang="en-AU" dirty="0"/>
            </a:br>
            <a:r>
              <a:rPr lang="en-GB" dirty="0"/>
              <a:t> </a:t>
            </a:r>
            <a:endParaRPr lang="en-AU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fr-MA" dirty="0" smtClean="0"/>
          </a:p>
        </p:txBody>
      </p:sp>
    </p:spTree>
    <p:extLst>
      <p:ext uri="{BB962C8B-B14F-4D97-AF65-F5344CB8AC3E}">
        <p14:creationId xmlns:p14="http://schemas.microsoft.com/office/powerpoint/2010/main" val="365276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fr-MA" dirty="0" smtClean="0"/>
              <a:t>WG1: </a:t>
            </a:r>
            <a:r>
              <a:rPr lang="fr-MA" dirty="0" err="1"/>
              <a:t>Review</a:t>
            </a:r>
            <a:r>
              <a:rPr lang="fr-MA" dirty="0"/>
              <a:t> the </a:t>
            </a:r>
            <a:r>
              <a:rPr lang="fr-MA" dirty="0" err="1"/>
              <a:t>organisational</a:t>
            </a:r>
            <a:r>
              <a:rPr lang="fr-MA" dirty="0"/>
              <a:t> structure</a:t>
            </a:r>
            <a:br>
              <a:rPr lang="fr-MA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>
                <a:solidFill>
                  <a:schemeClr val="tx1"/>
                </a:solidFill>
              </a:rPr>
              <a:t>How </a:t>
            </a:r>
            <a:r>
              <a:rPr lang="en-AU" b="1" dirty="0">
                <a:solidFill>
                  <a:schemeClr val="tx1"/>
                </a:solidFill>
              </a:rPr>
              <a:t>can we improve interoperability between data centres</a:t>
            </a:r>
            <a:r>
              <a:rPr lang="en-AU" b="1" dirty="0" smtClean="0">
                <a:solidFill>
                  <a:schemeClr val="tx1"/>
                </a:solidFill>
              </a:rPr>
              <a:t>?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Define the Standards (if not already defined)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Rigorously follow the Standards. </a:t>
            </a:r>
            <a:endParaRPr lang="en-CA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Talk with neighbouring centres (user interface)</a:t>
            </a: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6249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fr-MA" dirty="0" smtClean="0"/>
              <a:t>WG1: </a:t>
            </a:r>
            <a:r>
              <a:rPr lang="fr-MA" dirty="0" err="1"/>
              <a:t>Review</a:t>
            </a:r>
            <a:r>
              <a:rPr lang="fr-MA" dirty="0"/>
              <a:t> the </a:t>
            </a:r>
            <a:r>
              <a:rPr lang="fr-MA" dirty="0" err="1"/>
              <a:t>organisational</a:t>
            </a:r>
            <a:r>
              <a:rPr lang="fr-MA" dirty="0"/>
              <a:t> structure</a:t>
            </a:r>
            <a:br>
              <a:rPr lang="fr-MA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>
                <a:solidFill>
                  <a:schemeClr val="tx1"/>
                </a:solidFill>
              </a:rPr>
              <a:t>How </a:t>
            </a:r>
            <a:r>
              <a:rPr lang="en-AU" b="1" dirty="0">
                <a:solidFill>
                  <a:schemeClr val="tx1"/>
                </a:solidFill>
              </a:rPr>
              <a:t>do we keep stakeholders closely engaged</a:t>
            </a:r>
            <a:r>
              <a:rPr lang="en-AU" b="1" dirty="0" smtClean="0">
                <a:solidFill>
                  <a:schemeClr val="tx1"/>
                </a:solidFill>
              </a:rPr>
              <a:t>?</a:t>
            </a:r>
            <a:endParaRPr lang="en-AU" b="1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Not discussed.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5247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728192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tx1"/>
                </a:solidFill>
              </a:rPr>
              <a:t>Who are the users </a:t>
            </a:r>
            <a:r>
              <a:rPr lang="en-AU" dirty="0" smtClean="0">
                <a:solidFill>
                  <a:schemeClr val="tx1"/>
                </a:solidFill>
              </a:rPr>
              <a:t>?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WMO community, research Institutions , scientific community…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tx1"/>
                </a:solidFill>
              </a:rPr>
              <a:t>Who WIS supposed to serve ?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WMO programmes, research institutions, universities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NOT general public. Not even the national emergency management agency, fire authority </a:t>
            </a:r>
            <a:r>
              <a:rPr lang="en-AU" dirty="0" err="1" smtClean="0">
                <a:solidFill>
                  <a:schemeClr val="tx1"/>
                </a:solidFill>
              </a:rPr>
              <a:t>etc</a:t>
            </a:r>
            <a:r>
              <a:rPr lang="en-AU" dirty="0" smtClean="0">
                <a:solidFill>
                  <a:schemeClr val="tx1"/>
                </a:solidFill>
              </a:rPr>
              <a:t>, which are the clients of HMNS.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fr-FR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fr-MA" dirty="0" smtClean="0"/>
          </a:p>
        </p:txBody>
      </p:sp>
    </p:spTree>
    <p:extLst>
      <p:ext uri="{BB962C8B-B14F-4D97-AF65-F5344CB8AC3E}">
        <p14:creationId xmlns:p14="http://schemas.microsoft.com/office/powerpoint/2010/main" val="75264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What are the reason for the limited uptake?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We still use GTS for exchange data.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The procedure to access to data through the WIS is still complicated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The implementation of WIS is still in early stage and has not finished yet (NCs, DCPCs) and need time to be completed.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780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Is WIS more flexible than GTS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 Yes!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5988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AU" b="1" dirty="0" smtClean="0">
                <a:solidFill>
                  <a:schemeClr val="tx1"/>
                </a:solidFill>
              </a:rPr>
              <a:t>How </a:t>
            </a:r>
            <a:r>
              <a:rPr lang="en-AU" b="1" dirty="0">
                <a:solidFill>
                  <a:schemeClr val="tx1"/>
                </a:solidFill>
              </a:rPr>
              <a:t>can we evolve from the spaghetti diagram to a purely hierarchical solution were NC and DCPC connecting directly to and from </a:t>
            </a:r>
            <a:r>
              <a:rPr lang="en-AU" b="1" dirty="0" smtClean="0">
                <a:solidFill>
                  <a:schemeClr val="tx1"/>
                </a:solidFill>
              </a:rPr>
              <a:t>GISCs?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The concept of GISC, DCPC and NC is actually a good way away from the spaghetti problem which has mainly been brought into the system by the GTS structure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VPN should </a:t>
            </a:r>
            <a:r>
              <a:rPr lang="en-CA" smtClean="0">
                <a:solidFill>
                  <a:schemeClr val="tx1"/>
                </a:solidFill>
              </a:rPr>
              <a:t>be considered.</a:t>
            </a: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3323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4032448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n-GB" b="1" dirty="0">
                <a:solidFill>
                  <a:schemeClr val="tx1"/>
                </a:solidFill>
              </a:rPr>
              <a:t>What other systems should the WIS be </a:t>
            </a:r>
            <a:r>
              <a:rPr lang="en-GB" b="1" dirty="0" smtClean="0">
                <a:solidFill>
                  <a:schemeClr val="tx1"/>
                </a:solidFill>
              </a:rPr>
              <a:t>interoperable </a:t>
            </a:r>
            <a:r>
              <a:rPr lang="en-GB" b="1" dirty="0">
                <a:solidFill>
                  <a:schemeClr val="tx1"/>
                </a:solidFill>
              </a:rPr>
              <a:t>with? </a:t>
            </a:r>
            <a:endParaRPr lang="en-AU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WIS has to comply with those standards, that </a:t>
            </a:r>
            <a:r>
              <a:rPr lang="en-CA" dirty="0">
                <a:solidFill>
                  <a:schemeClr val="tx1"/>
                </a:solidFill>
              </a:rPr>
              <a:t>a</a:t>
            </a:r>
            <a:r>
              <a:rPr lang="en-CA" dirty="0" smtClean="0">
                <a:solidFill>
                  <a:schemeClr val="tx1"/>
                </a:solidFill>
              </a:rPr>
              <a:t>re given </a:t>
            </a:r>
            <a:r>
              <a:rPr lang="en-CA" dirty="0">
                <a:solidFill>
                  <a:schemeClr val="tx1"/>
                </a:solidFill>
              </a:rPr>
              <a:t>a</a:t>
            </a:r>
            <a:r>
              <a:rPr lang="en-CA" dirty="0" smtClean="0">
                <a:solidFill>
                  <a:schemeClr val="tx1"/>
                </a:solidFill>
              </a:rPr>
              <a:t>nd used by similar systems in order to avoid </a:t>
            </a:r>
            <a:r>
              <a:rPr lang="en-CA" dirty="0">
                <a:solidFill>
                  <a:schemeClr val="tx1"/>
                </a:solidFill>
              </a:rPr>
              <a:t>a</a:t>
            </a:r>
            <a:r>
              <a:rPr lang="en-CA" dirty="0" smtClean="0">
                <a:solidFill>
                  <a:schemeClr val="tx1"/>
                </a:solidFill>
              </a:rPr>
              <a:t>nd incompatibility</a:t>
            </a:r>
            <a:r>
              <a:rPr lang="en-CA" dirty="0">
                <a:solidFill>
                  <a:schemeClr val="tx1"/>
                </a:solidFill>
              </a:rPr>
              <a:t>.</a:t>
            </a:r>
            <a:r>
              <a:rPr lang="en-CA" dirty="0" smtClean="0">
                <a:solidFill>
                  <a:schemeClr val="tx1"/>
                </a:solidFill>
              </a:rPr>
              <a:t> These standards </a:t>
            </a:r>
            <a:r>
              <a:rPr lang="en-CA" dirty="0">
                <a:solidFill>
                  <a:schemeClr val="tx1"/>
                </a:solidFill>
              </a:rPr>
              <a:t>a</a:t>
            </a:r>
            <a:r>
              <a:rPr lang="en-CA" dirty="0" smtClean="0">
                <a:solidFill>
                  <a:schemeClr val="tx1"/>
                </a:solidFill>
              </a:rPr>
              <a:t>re not fully defined now; but the WIS has to be  adjusted accordingly.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Not really an issue.(what we try to achieve with the interoperability?)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0469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>
                <a:solidFill>
                  <a:schemeClr val="tx1"/>
                </a:solidFill>
              </a:rPr>
              <a:t>What </a:t>
            </a:r>
            <a:r>
              <a:rPr lang="en-AU" b="1" dirty="0">
                <a:solidFill>
                  <a:schemeClr val="tx1"/>
                </a:solidFill>
              </a:rPr>
              <a:t>are the 'operational' requirements that the WIS should meet? </a:t>
            </a:r>
            <a:r>
              <a:rPr lang="en-CA" b="1" dirty="0" smtClean="0"/>
              <a:t>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Timeliness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Robustness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Availability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Useability</a:t>
            </a: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675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/>
          <a:lstStyle/>
          <a:p>
            <a:r>
              <a:rPr lang="fr-MA" dirty="0" smtClean="0"/>
              <a:t>WG1: </a:t>
            </a:r>
            <a:r>
              <a:rPr lang="fr-MA" dirty="0" err="1" smtClean="0"/>
              <a:t>Review</a:t>
            </a:r>
            <a:r>
              <a:rPr lang="fr-MA" dirty="0" smtClean="0"/>
              <a:t> the </a:t>
            </a:r>
            <a:r>
              <a:rPr lang="fr-MA" dirty="0" err="1" smtClean="0"/>
              <a:t>organisational</a:t>
            </a:r>
            <a:r>
              <a:rPr lang="fr-MA" dirty="0" smtClean="0"/>
              <a:t> structure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AU" b="1" dirty="0">
                <a:solidFill>
                  <a:schemeClr val="tx1"/>
                </a:solidFill>
              </a:rPr>
              <a:t>What are the most effective dissemination infrastructures? </a:t>
            </a:r>
            <a:r>
              <a:rPr lang="en-CA" b="1" dirty="0" smtClean="0"/>
              <a:t>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Internet based technologies or private networks (RMDCN), used according to security/data integrity requirements </a:t>
            </a:r>
            <a:endParaRPr lang="en-AU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Internet vs RMDCN. Are we still benefit from RMDCN or it starts become road block for WIS (high cost, low bandwidth…)?</a:t>
            </a:r>
            <a:endParaRPr lang="en-AU" dirty="0">
              <a:solidFill>
                <a:schemeClr val="tx1"/>
              </a:solidFill>
            </a:endParaRPr>
          </a:p>
          <a:p>
            <a:pPr algn="l"/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56632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fr-MA" dirty="0" smtClean="0"/>
              <a:t>WG1: </a:t>
            </a:r>
            <a:r>
              <a:rPr lang="fr-MA" dirty="0" err="1"/>
              <a:t>Review</a:t>
            </a:r>
            <a:r>
              <a:rPr lang="fr-MA" dirty="0"/>
              <a:t> the </a:t>
            </a:r>
            <a:r>
              <a:rPr lang="fr-MA" dirty="0" err="1"/>
              <a:t>organisational</a:t>
            </a:r>
            <a:r>
              <a:rPr lang="fr-MA" dirty="0"/>
              <a:t> structure</a:t>
            </a:r>
            <a:br>
              <a:rPr lang="fr-MA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361928"/>
          </a:xfrm>
        </p:spPr>
        <p:txBody>
          <a:bodyPr>
            <a:normAutofit fontScale="92500"/>
          </a:bodyPr>
          <a:lstStyle/>
          <a:p>
            <a:pPr algn="l"/>
            <a:r>
              <a:rPr lang="en-AU" b="1" smtClean="0">
                <a:solidFill>
                  <a:schemeClr val="tx1"/>
                </a:solidFill>
              </a:rPr>
              <a:t>How </a:t>
            </a:r>
            <a:r>
              <a:rPr lang="en-AU" b="1" dirty="0">
                <a:solidFill>
                  <a:schemeClr val="tx1"/>
                </a:solidFill>
              </a:rPr>
              <a:t>can we establish a “federation” of data </a:t>
            </a:r>
            <a:r>
              <a:rPr lang="en-AU" b="1">
                <a:solidFill>
                  <a:schemeClr val="tx1"/>
                </a:solidFill>
              </a:rPr>
              <a:t>centres (</a:t>
            </a:r>
            <a:r>
              <a:rPr lang="en-AU" b="1" smtClean="0">
                <a:solidFill>
                  <a:schemeClr val="tx1"/>
                </a:solidFill>
              </a:rPr>
              <a:t>WIS </a:t>
            </a:r>
            <a:r>
              <a:rPr lang="en-AU" b="1" dirty="0">
                <a:solidFill>
                  <a:schemeClr val="tx1"/>
                </a:solidFill>
              </a:rPr>
              <a:t>data centres, contributing </a:t>
            </a:r>
            <a:r>
              <a:rPr lang="en-AU" b="1">
                <a:solidFill>
                  <a:schemeClr val="tx1"/>
                </a:solidFill>
              </a:rPr>
              <a:t>data </a:t>
            </a:r>
            <a:r>
              <a:rPr lang="en-AU" b="1" smtClean="0">
                <a:solidFill>
                  <a:schemeClr val="tx1"/>
                </a:solidFill>
              </a:rPr>
              <a:t>centres)</a:t>
            </a:r>
            <a:endParaRPr lang="en-AU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It </a:t>
            </a:r>
            <a:r>
              <a:rPr lang="en-CA" dirty="0">
                <a:solidFill>
                  <a:schemeClr val="tx1"/>
                </a:solidFill>
              </a:rPr>
              <a:t>is assumed as non-critical</a:t>
            </a:r>
            <a:r>
              <a:rPr lang="en-CA" dirty="0" smtClean="0"/>
              <a:t>.</a:t>
            </a:r>
            <a:endParaRPr lang="en-C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Such a Center would most likely follow standards representing  then state of the art, but at highest level of System-/Data Management. </a:t>
            </a:r>
          </a:p>
        </p:txBody>
      </p:sp>
    </p:spTree>
    <p:extLst>
      <p:ext uri="{BB962C8B-B14F-4D97-AF65-F5344CB8AC3E}">
        <p14:creationId xmlns:p14="http://schemas.microsoft.com/office/powerpoint/2010/main" val="20115517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8E4821-C18C-41AB-8E46-75921DD5B682}"/>
</file>

<file path=customXml/itemProps2.xml><?xml version="1.0" encoding="utf-8"?>
<ds:datastoreItem xmlns:ds="http://schemas.openxmlformats.org/officeDocument/2006/customXml" ds:itemID="{C3103B1B-0E9A-46D9-B61F-8BCE7F39B040}"/>
</file>

<file path=customXml/itemProps3.xml><?xml version="1.0" encoding="utf-8"?>
<ds:datastoreItem xmlns:ds="http://schemas.openxmlformats.org/officeDocument/2006/customXml" ds:itemID="{ED98D055-D460-4C3B-B402-EAFB1806F997}"/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508</Words>
  <Application>Microsoft Office PowerPoint</Application>
  <PresentationFormat>On-screen Show (4:3)</PresentationFormat>
  <Paragraphs>58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WG1: Review the organisational structure ( GISCs, DCPCs, NCs, network, governance, ... ) needed to best support the WIS and review the status of data centres that should be connected to WIS and define a strategy on how to engage with them  </vt:lpstr>
      <vt:lpstr>WG1: Review the organisational structure</vt:lpstr>
      <vt:lpstr>WG1: Review the organisational structure</vt:lpstr>
      <vt:lpstr>WG1: Review the organisational structure</vt:lpstr>
      <vt:lpstr>WG1: Review the organisational structure</vt:lpstr>
      <vt:lpstr>WG1: Review the organisational structure</vt:lpstr>
      <vt:lpstr>WG1: Review the organisational structure</vt:lpstr>
      <vt:lpstr>WG1: Review the organisational structure</vt:lpstr>
      <vt:lpstr>WG1: Review the organisational structure </vt:lpstr>
      <vt:lpstr>WG1: Review the organisational structure </vt:lpstr>
      <vt:lpstr>WG1: Review the organisational structure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WG1: Review the organisational structure</dc:title>
  <dc:creator>hassan cnrmsi</dc:creator>
  <cp:lastModifiedBy>WMO</cp:lastModifiedBy>
  <cp:revision>24</cp:revision>
  <dcterms:created xsi:type="dcterms:W3CDTF">2016-04-21T05:53:42Z</dcterms:created>
  <dcterms:modified xsi:type="dcterms:W3CDTF">2016-04-21T23:54:34Z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