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56" r:id="rId4"/>
    <p:sldId id="257" r:id="rId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64BE-C063-4045-9AE0-ED214E7CACCB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BFFD0-0493-4BE5-A9C0-771F8E372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7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96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AD190-E2A2-444F-85A0-0B1F80BCE4C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9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04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15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38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98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0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17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1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0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A817C-7310-430E-BB2B-2D6DE5F82714}" type="datetimeFigureOut">
              <a:rPr kumimoji="1" lang="ja-JP" altLang="en-US" smtClean="0"/>
              <a:t>2015/1/28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A4B9-DC0F-4FBB-B64F-47317BB0C7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37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08104" y="5301208"/>
            <a:ext cx="3024336" cy="139256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ja-JP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GISC Tokyo</a:t>
            </a:r>
          </a:p>
          <a:p>
            <a:pPr algn="r" eaLnBrk="1" hangingPunct="1">
              <a:defRPr/>
            </a:pPr>
            <a:r>
              <a:rPr lang="en-US" altLang="ja-JP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28</a:t>
            </a:r>
            <a:r>
              <a:rPr lang="en-US" altLang="ja-JP" sz="2800" i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altLang="ja-JP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Jan, 2015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9552" y="2151147"/>
            <a:ext cx="83529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Status of WCD development </a:t>
            </a:r>
          </a:p>
          <a:p>
            <a:pPr algn="ctr"/>
            <a:r>
              <a:rPr lang="en-US" altLang="ja-JP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 GISC Tokyo</a:t>
            </a:r>
            <a:endParaRPr lang="ja-JP" altLang="en-US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45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51520" y="9737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 </a:t>
            </a:r>
            <a:r>
              <a:rPr lang="en-US" altLang="ja-JP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 of dashboard in JMA</a:t>
            </a:r>
            <a:endParaRPr kumimoji="1" lang="ja-JP" alt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24744"/>
            <a:ext cx="5252439" cy="38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1106692"/>
            <a:ext cx="2997923" cy="386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925804" y="764704"/>
            <a:ext cx="1598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1"/>
                </a:solidFill>
              </a:rPr>
              <a:t>[Top window]</a:t>
            </a:r>
            <a:endParaRPr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35743" y="735087"/>
            <a:ext cx="1836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1"/>
                </a:solidFill>
              </a:rPr>
              <a:t>[Detail window]</a:t>
            </a:r>
            <a:endParaRPr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9512" y="4854059"/>
            <a:ext cx="86212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[Features]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Dashboard fetches all GISCs’ JSON files available on the Internet.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Top window shows main metrics value and status of all GISCs in tabular format, which is BoM’s initial idea.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Detail window shows all information of one GISC, which includes metrics value of </a:t>
            </a:r>
            <a:r>
              <a:rPr lang="en-US" altLang="ja-JP" dirty="0" err="1" smtClean="0"/>
              <a:t>centres</a:t>
            </a:r>
            <a:r>
              <a:rPr lang="en-US" altLang="ja-JP" dirty="0" smtClean="0"/>
              <a:t> in </a:t>
            </a:r>
            <a:r>
              <a:rPr lang="en-US" altLang="ja-JP" dirty="0" err="1" smtClean="0"/>
              <a:t>AoR</a:t>
            </a:r>
            <a:r>
              <a:rPr lang="en-US" altLang="ja-JP" dirty="0" smtClean="0"/>
              <a:t> of the GISC.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Any metrics value and status can be shown by time-series </a:t>
            </a:r>
            <a:r>
              <a:rPr lang="en-US" altLang="ja-JP" dirty="0" smtClean="0"/>
              <a:t>graph, as needed.</a:t>
            </a:r>
          </a:p>
        </p:txBody>
      </p:sp>
    </p:spTree>
    <p:extLst>
      <p:ext uri="{BB962C8B-B14F-4D97-AF65-F5344CB8AC3E}">
        <p14:creationId xmlns:p14="http://schemas.microsoft.com/office/powerpoint/2010/main" val="153073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5308749"/>
            <a:ext cx="3134667" cy="1432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descr="C:\Users\JMA3237\Desktop\calendar_d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4733"/>
            <a:ext cx="6783711" cy="39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635896" y="44624"/>
            <a:ext cx="2156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1"/>
                </a:solidFill>
              </a:rPr>
              <a:t>[Calendar window]</a:t>
            </a:r>
            <a:endParaRPr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003" y="4149080"/>
            <a:ext cx="8597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[Features]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Calendar window shows schedule of all GISCs, such as maintenance.</a:t>
            </a:r>
          </a:p>
          <a:p>
            <a:pPr marL="285750" indent="-285750">
              <a:buFontTx/>
              <a:buChar char="-"/>
            </a:pPr>
            <a:r>
              <a:rPr lang="en-US" altLang="ja-JP" dirty="0"/>
              <a:t>Calendar </a:t>
            </a:r>
            <a:r>
              <a:rPr lang="en-US" altLang="ja-JP" dirty="0" smtClean="0"/>
              <a:t>window reflects “</a:t>
            </a:r>
            <a:r>
              <a:rPr lang="en-US" altLang="ja-JP" dirty="0" err="1" smtClean="0"/>
              <a:t>events.json</a:t>
            </a:r>
            <a:r>
              <a:rPr lang="en-US" altLang="ja-JP" dirty="0" smtClean="0"/>
              <a:t>” of each GISC.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chemeClr val="accent1"/>
                </a:solidFill>
              </a:rPr>
              <a:t>[GISC Tokyo’s own monitoring page] </a:t>
            </a:r>
          </a:p>
          <a:p>
            <a:r>
              <a:rPr lang="en-US" altLang="ja-JP" dirty="0" smtClean="0"/>
              <a:t>http://www.wis-jma.go.jp/iwgmonitor/iwgmonitor.jsp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5386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3237\Desktop\JMA's_W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7743" cy="41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0" y="9737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capture of top page  - Under development -</a:t>
            </a:r>
            <a:endParaRPr kumimoji="1" lang="ja-JP" alt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91678" y="234234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data</a:t>
            </a:r>
            <a:endParaRPr kumimoji="1" lang="ja-JP" alt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753992">
            <a:off x="5822357" y="2745078"/>
            <a:ext cx="246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data</a:t>
            </a:r>
            <a:endParaRPr kumimoji="1" lang="ja-JP" altLang="en-US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12" y="4843026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Of course, JMA is refining 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it. </a:t>
            </a:r>
            <a:endParaRPr lang="en-US" altLang="ja-JP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[Schedule </a:t>
            </a:r>
            <a:r>
              <a:rPr lang="en-US" altLang="ja-JP" dirty="0"/>
              <a:t>for </a:t>
            </a:r>
            <a:r>
              <a:rPr lang="en-US" altLang="ja-JP" dirty="0" smtClean="0"/>
              <a:t>dashboard]</a:t>
            </a:r>
            <a:endParaRPr lang="en-US" altLang="ja-JP" dirty="0"/>
          </a:p>
          <a:p>
            <a:r>
              <a:rPr lang="en-US" altLang="ja-JP" dirty="0"/>
              <a:t>- First version of the dashboard is available </a:t>
            </a:r>
            <a:r>
              <a:rPr lang="en-US" altLang="ja-JP" dirty="0" smtClean="0"/>
              <a:t>[by 27/2/2015</a:t>
            </a:r>
            <a:r>
              <a:rPr lang="en-US" altLang="ja-JP" dirty="0"/>
              <a:t>]</a:t>
            </a:r>
          </a:p>
          <a:p>
            <a:r>
              <a:rPr lang="en-US" altLang="ja-JP" dirty="0"/>
              <a:t>- Test phase: Fix bugs and reflect metric values correctly </a:t>
            </a:r>
            <a:r>
              <a:rPr lang="en-US" altLang="ja-JP" dirty="0" smtClean="0"/>
              <a:t>[by 5/2015</a:t>
            </a:r>
            <a:r>
              <a:rPr lang="en-US" altLang="ja-JP" dirty="0"/>
              <a:t>]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476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411A4D-BD5A-4B26-B76F-D658330BC6C6}"/>
</file>

<file path=customXml/itemProps2.xml><?xml version="1.0" encoding="utf-8"?>
<ds:datastoreItem xmlns:ds="http://schemas.openxmlformats.org/officeDocument/2006/customXml" ds:itemID="{3C8BDCCA-6FFC-4400-8E3E-39DFFC9C30A7}"/>
</file>

<file path=customXml/itemProps3.xml><?xml version="1.0" encoding="utf-8"?>
<ds:datastoreItem xmlns:ds="http://schemas.openxmlformats.org/officeDocument/2006/customXml" ds:itemID="{273FA92D-6686-495F-B04B-772EFA4AEAA8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193</Words>
  <Application>Microsoft Office PowerPoint</Application>
  <PresentationFormat>画面に合わせる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JMA</dc:creator>
  <cp:lastModifiedBy>JMA</cp:lastModifiedBy>
  <cp:revision>87</cp:revision>
  <cp:lastPrinted>2015-01-28T08:26:17Z</cp:lastPrinted>
  <dcterms:created xsi:type="dcterms:W3CDTF">2015-01-28T00:54:46Z</dcterms:created>
  <dcterms:modified xsi:type="dcterms:W3CDTF">2015-01-28T08:56:05Z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