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ppt/tags/tag4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tags/tag10.xml" ContentType="application/vnd.openxmlformats-officedocument.presentationml.tags+xml"/>
  <Override PartName="/ppt/tags/tag9.xml" ContentType="application/vnd.openxmlformats-officedocument.presentationml.tags+xml"/>
  <Override PartName="/customXml/itemProps1.xml" ContentType="application/vnd.openxmlformats-officedocument.customXmlPropertie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3.xml" ContentType="application/vnd.openxmlformats-officedocument.presentationml.tag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9" r:id="rId3"/>
    <p:sldId id="261" r:id="rId4"/>
    <p:sldId id="287" r:id="rId5"/>
    <p:sldId id="286" r:id="rId6"/>
    <p:sldId id="288" r:id="rId7"/>
    <p:sldId id="290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779CC93D-E52E-4D84-901B-11D7331DD495}">
          <p14:sldIdLst>
            <p14:sldId id="259"/>
            <p14:sldId id="261"/>
            <p14:sldId id="287"/>
          </p14:sldIdLst>
        </p14:section>
        <p14:section name="Tópico 1" id="{6D9936A3-3945-4757-BC8B-B5C252D8E036}">
          <p14:sldIdLst>
            <p14:sldId id="286"/>
            <p14:sldId id="288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7" autoAdjust="0"/>
    <p:restoredTop sz="83977" autoAdjust="0"/>
  </p:normalViewPr>
  <p:slideViewPr>
    <p:cSldViewPr>
      <p:cViewPr varScale="1">
        <p:scale>
          <a:sx n="105" d="100"/>
          <a:sy n="105" d="100"/>
        </p:scale>
        <p:origin x="50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customXml" Target="../customXml/item3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D83FDC75-7F73-4A4A-A77C-09AADF00E0EA}" type="datetimeFigureOut">
              <a:rPr lang="pt-BR" smtClean="0"/>
              <a:pPr/>
              <a:t>27/01/2015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459226BF-1F13-42D3-80DC-373E7ADD1EB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7553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48AEF76B-3757-4A0B-AF93-28494465C1DD}" type="datetimeFigureOut">
              <a:pPr/>
              <a:t>27/01/2015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75693FD4-8F83-4EF7-AC3F-0DC0388986B0}" type="slidenum"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2697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/>
            </a:pPr>
            <a:r>
              <a:rPr lang="pt-BR" dirty="0" smtClean="0"/>
              <a:t>Este modelo pode ser usado como arquivo de partida para apresentar materiais de treinamento em um cenário em grupo.</a:t>
            </a:r>
          </a:p>
          <a:p>
            <a:endParaRPr lang="pt-BR" dirty="0" smtClean="0"/>
          </a:p>
          <a:p>
            <a:pPr lvl="0"/>
            <a:r>
              <a:rPr lang="pt-BR" sz="1200" b="1" dirty="0" smtClean="0"/>
              <a:t>Seções</a:t>
            </a:r>
            <a:endParaRPr lang="pt-BR" sz="1200" b="0" dirty="0" smtClean="0"/>
          </a:p>
          <a:p>
            <a:pPr lvl="0"/>
            <a:r>
              <a:rPr lang="pt-BR" sz="1200" b="0" dirty="0" smtClean="0"/>
              <a:t>Clique com o botão direito em um slide para adicionar seções.</a:t>
            </a:r>
            <a:r>
              <a:rPr lang="pt-BR" sz="1200" b="0" baseline="0" dirty="0" smtClean="0"/>
              <a:t> Seções podem ajudar a organizar slides ou a facilitar a colaboração entre vários autores.</a:t>
            </a:r>
            <a:endParaRPr lang="pt-BR" sz="1200" b="0" dirty="0" smtClean="0"/>
          </a:p>
          <a:p>
            <a:pPr lvl="0"/>
            <a:endParaRPr lang="pt-BR" sz="1200" b="1" dirty="0" smtClean="0"/>
          </a:p>
          <a:p>
            <a:pPr lvl="0"/>
            <a:r>
              <a:rPr lang="pt-BR" sz="1200" b="1" dirty="0" smtClean="0"/>
              <a:t>Anotações</a:t>
            </a:r>
          </a:p>
          <a:p>
            <a:pPr lvl="0"/>
            <a:r>
              <a:rPr lang="pt-BR" sz="1200" dirty="0" smtClean="0"/>
              <a:t>Use a seção Anotações para anotações da apresentação ou para fornecer detalhes adicionais ao público.</a:t>
            </a:r>
            <a:r>
              <a:rPr lang="pt-BR" sz="1200" baseline="0" dirty="0" smtClean="0"/>
              <a:t> Exiba essas anotações no Modo de Exibição de Apresentação durante a sua apresentação. </a:t>
            </a:r>
          </a:p>
          <a:p>
            <a:pPr lvl="0">
              <a:buFontTx/>
              <a:buNone/>
            </a:pPr>
            <a:r>
              <a:rPr lang="pt-BR" sz="1200" dirty="0" smtClean="0"/>
              <a:t>Considere o tamanho da fonte (importante para acessibilidade, visibilidade, gravação em vídeo e produção online)</a:t>
            </a:r>
          </a:p>
          <a:p>
            <a:pPr lvl="0"/>
            <a:endParaRPr lang="pt-BR" sz="1200" dirty="0" smtClean="0"/>
          </a:p>
          <a:p>
            <a:pPr lvl="0">
              <a:buFontTx/>
              <a:buNone/>
            </a:pPr>
            <a:r>
              <a:rPr lang="pt-BR" sz="1200" b="1" dirty="0" smtClean="0"/>
              <a:t>Cores coordenadas </a:t>
            </a:r>
          </a:p>
          <a:p>
            <a:pPr lvl="0">
              <a:buFontTx/>
              <a:buNone/>
            </a:pPr>
            <a:r>
              <a:rPr lang="pt-BR" sz="1200" dirty="0" smtClean="0"/>
              <a:t>Preste atenção especial aos gráficos, tabelas e caixas de texto.</a:t>
            </a:r>
            <a:r>
              <a:rPr lang="pt-BR" sz="1200" baseline="0" dirty="0" smtClean="0"/>
              <a:t> </a:t>
            </a:r>
            <a:endParaRPr lang="pt-BR" sz="1200" dirty="0" smtClean="0"/>
          </a:p>
          <a:p>
            <a:pPr lvl="0"/>
            <a:r>
              <a:rPr lang="pt-BR" sz="1200" dirty="0" smtClean="0"/>
              <a:t>Leve em consideração que os participantes irão imprimir em preto-e-branco ou </a:t>
            </a:r>
            <a:r>
              <a:rPr lang="pt-BR" sz="1200" dirty="0" err="1" smtClean="0"/>
              <a:t>escala de cinza</a:t>
            </a:r>
            <a:r>
              <a:rPr lang="pt-BR" sz="1200" dirty="0" smtClean="0"/>
              <a:t>. Execute uma impressão de teste para ter certeza de que as suas cores irão funcionar quando forem impressas em preto-e-branco puros e </a:t>
            </a:r>
            <a:r>
              <a:rPr lang="pt-BR" sz="1200" dirty="0" err="1" smtClean="0"/>
              <a:t>escala de cinza</a:t>
            </a:r>
            <a:r>
              <a:rPr lang="pt-BR" sz="1200" dirty="0" smtClean="0"/>
              <a:t>.</a:t>
            </a:r>
          </a:p>
          <a:p>
            <a:pPr lvl="0">
              <a:buFontTx/>
              <a:buNone/>
            </a:pPr>
            <a:endParaRPr lang="pt-BR" sz="1200" dirty="0" smtClean="0"/>
          </a:p>
          <a:p>
            <a:pPr lvl="0">
              <a:buFontTx/>
              <a:buNone/>
            </a:pPr>
            <a:r>
              <a:rPr lang="pt-BR" sz="1200" b="1" dirty="0" smtClean="0"/>
              <a:t>Elementos gráficos, tabelas e gráficos</a:t>
            </a:r>
          </a:p>
          <a:p>
            <a:pPr lvl="0"/>
            <a:r>
              <a:rPr lang="pt-BR" sz="1200" dirty="0" smtClean="0"/>
              <a:t>Mantenha a simplicidade: se possível, use estilos e cores consistentes e não confusos.</a:t>
            </a:r>
          </a:p>
          <a:p>
            <a:pPr lvl="0"/>
            <a:r>
              <a:rPr lang="pt-BR" sz="1200" dirty="0" smtClean="0"/>
              <a:t>Rotule todos os gráficos e tabelas.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7216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dirty="0" smtClean="0"/>
              <a:t>Forneça uma breve visão geral da apresentação.</a:t>
            </a:r>
            <a:r>
              <a:rPr lang="pt-BR" baseline="0" dirty="0" smtClean="0"/>
              <a:t> D</a:t>
            </a:r>
            <a:r>
              <a:rPr lang="pt-BR" dirty="0" smtClean="0"/>
              <a:t>escreva o foco principal da apresentação e por que ela é importante.</a:t>
            </a:r>
          </a:p>
          <a:p>
            <a:pPr>
              <a:lnSpc>
                <a:spcPct val="80000"/>
              </a:lnSpc>
            </a:pPr>
            <a:r>
              <a:rPr lang="pt-BR" dirty="0" smtClean="0"/>
              <a:t>Introduza cada um dos principais tópicos.</a:t>
            </a:r>
          </a:p>
          <a:p>
            <a:r>
              <a:rPr lang="pt-BR" dirty="0" smtClean="0"/>
              <a:t>Para fornecer um roteiro para o público, você</a:t>
            </a:r>
            <a:r>
              <a:rPr lang="pt-BR" baseline="0" dirty="0" smtClean="0"/>
              <a:t> pode </a:t>
            </a:r>
            <a:r>
              <a:rPr lang="pt-BR" dirty="0" smtClean="0"/>
              <a:t>repita este slide de Visão Geral por toda a apresentação, realçando o tópico específico que você discutirá em seguida.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736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dirty="0" smtClean="0"/>
              <a:t>Forneça uma breve visão geral da apresentação.</a:t>
            </a:r>
            <a:r>
              <a:rPr lang="pt-BR" baseline="0" dirty="0" smtClean="0"/>
              <a:t> D</a:t>
            </a:r>
            <a:r>
              <a:rPr lang="pt-BR" dirty="0" smtClean="0"/>
              <a:t>escreva o foco principal da apresentação e por que ela é importante.</a:t>
            </a:r>
          </a:p>
          <a:p>
            <a:pPr>
              <a:lnSpc>
                <a:spcPct val="80000"/>
              </a:lnSpc>
            </a:pPr>
            <a:r>
              <a:rPr lang="pt-BR" dirty="0" smtClean="0"/>
              <a:t>Introduza cada um dos principais tópicos.</a:t>
            </a:r>
          </a:p>
          <a:p>
            <a:r>
              <a:rPr lang="pt-BR" dirty="0" smtClean="0"/>
              <a:t>Para fornecer um roteiro para o público, você</a:t>
            </a:r>
            <a:r>
              <a:rPr lang="pt-BR" baseline="0" dirty="0" smtClean="0"/>
              <a:t> pode </a:t>
            </a:r>
            <a:r>
              <a:rPr lang="pt-BR" dirty="0" smtClean="0"/>
              <a:t>repita este slide de Visão Geral por toda a apresentação, realçando o tópico específico que você discutirá em seguida.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652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/>
            </a:pPr>
            <a:r>
              <a:rPr lang="pt-BR" dirty="0" smtClean="0"/>
              <a:t>Use um cabeçalho de seção para cada um dos tópicos, para que a transição seja evidente ao público. 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6740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dirty="0" smtClean="0"/>
              <a:t>Forneça uma breve visão geral da apresentação.</a:t>
            </a:r>
            <a:r>
              <a:rPr lang="pt-BR" baseline="0" dirty="0" smtClean="0"/>
              <a:t> D</a:t>
            </a:r>
            <a:r>
              <a:rPr lang="pt-BR" dirty="0" smtClean="0"/>
              <a:t>escreva o foco principal da apresentação e por que ela é importante.</a:t>
            </a:r>
          </a:p>
          <a:p>
            <a:pPr>
              <a:lnSpc>
                <a:spcPct val="80000"/>
              </a:lnSpc>
            </a:pPr>
            <a:r>
              <a:rPr lang="pt-BR" dirty="0" smtClean="0"/>
              <a:t>Introduza cada um dos principais tópicos.</a:t>
            </a:r>
          </a:p>
          <a:p>
            <a:r>
              <a:rPr lang="pt-BR" dirty="0" smtClean="0"/>
              <a:t>Para fornecer um roteiro para o público, você</a:t>
            </a:r>
            <a:r>
              <a:rPr lang="pt-BR" baseline="0" dirty="0" smtClean="0"/>
              <a:t> pode </a:t>
            </a:r>
            <a:r>
              <a:rPr lang="pt-BR" dirty="0" smtClean="0"/>
              <a:t>repita este slide de Visão Geral por toda a apresentação, realçando o tópico específico que você discutirá em seguida.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9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pt-BR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pt-BR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pt-B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pt-BR" smtClean="0"/>
              <a:t>Clique para editar o estilo do subtítulo mestre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pt-BR" sz="2000" baseline="0"/>
            </a:lvl1pPr>
          </a:lstStyle>
          <a:p>
            <a:r>
              <a:rPr kumimoji="0" lang="pt-BR"/>
              <a:t>Logotipo da Empresa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27/01/2015</a:t>
            </a:fld>
            <a:endParaRPr kumimoji="0"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27/01/2015</a:t>
            </a:fld>
            <a:endParaRPr kumimoji="0"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ente Plano de Fun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27/01/2015</a:t>
            </a:fld>
            <a:endParaRPr kumimoji="0"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FD90-2C63-4098-9669-46037D9770F2}" type="datetimeFigureOut">
              <a:rPr lang="pt-BR" smtClean="0"/>
              <a:t>27/01/2015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6178-D355-4CB5-9729-1848633DB5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795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pt-BR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27/01/2015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‹nº›</a:t>
            </a:fld>
            <a:endParaRPr kumimoji="0" lang="pt-BR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pt-BR" sz="1800"/>
            </a:lvl1pPr>
          </a:lstStyle>
          <a:p>
            <a:r>
              <a:rPr kumimoji="0" lang="pt-BR"/>
              <a:t>Logotipo da Empresa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pt-BR"/>
            </a:lvl1pPr>
          </a:lstStyle>
          <a:p>
            <a:r>
              <a:rPr kumimoji="0" lang="pt-BR"/>
              <a:t>Clique para editar o título Mestre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pt-BR" sz="3200">
                <a:latin typeface="+mn-lt"/>
              </a:defRPr>
            </a:lvl1pPr>
            <a:lvl2pPr eaLnBrk="1" latinLnBrk="0" hangingPunct="1">
              <a:defRPr kumimoji="0" lang="pt-BR" sz="2800">
                <a:latin typeface="+mn-lt"/>
              </a:defRPr>
            </a:lvl2pPr>
            <a:lvl3pPr eaLnBrk="1" latinLnBrk="0" hangingPunct="1">
              <a:defRPr kumimoji="0" lang="pt-BR" sz="2400">
                <a:latin typeface="+mn-lt"/>
              </a:defRPr>
            </a:lvl3pPr>
            <a:lvl4pPr eaLnBrk="1" latinLnBrk="0" hangingPunct="1">
              <a:defRPr kumimoji="0" lang="pt-BR" sz="2400">
                <a:latin typeface="+mn-lt"/>
              </a:defRPr>
            </a:lvl4pPr>
            <a:lvl5pPr eaLnBrk="1" latinLnBrk="0" hangingPunct="1">
              <a:defRPr kumimoji="0" lang="pt-BR" sz="2400">
                <a:latin typeface="+mn-lt"/>
              </a:defRPr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27/01/2015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pt-BR" sz="2800"/>
            </a:lvl1pPr>
            <a:lvl2pPr eaLnBrk="1" latinLnBrk="0" hangingPunct="1">
              <a:defRPr kumimoji="0" lang="pt-BR" sz="2400"/>
            </a:lvl2pPr>
            <a:lvl3pPr eaLnBrk="1" latinLnBrk="0" hangingPunct="1">
              <a:defRPr kumimoji="0" lang="pt-BR" sz="2000"/>
            </a:lvl3pPr>
            <a:lvl4pPr eaLnBrk="1" latinLnBrk="0" hangingPunct="1">
              <a:defRPr kumimoji="0" lang="pt-BR" sz="1800"/>
            </a:lvl4pPr>
            <a:lvl5pPr eaLnBrk="1" latinLnBrk="0" hangingPunct="1">
              <a:defRPr kumimoji="0" lang="pt-BR" sz="1800"/>
            </a:lvl5pPr>
            <a:lvl6pPr eaLnBrk="1" latinLnBrk="0" hangingPunct="1">
              <a:defRPr kumimoji="0" lang="pt-BR" sz="1800"/>
            </a:lvl6pPr>
            <a:lvl7pPr eaLnBrk="1" latinLnBrk="0" hangingPunct="1">
              <a:defRPr kumimoji="0" lang="pt-BR" sz="1800"/>
            </a:lvl7pPr>
            <a:lvl8pPr eaLnBrk="1" latinLnBrk="0" hangingPunct="1">
              <a:defRPr kumimoji="0" lang="pt-BR" sz="1800"/>
            </a:lvl8pPr>
            <a:lvl9pPr eaLnBrk="1" latinLnBrk="0" hangingPunct="1">
              <a:defRPr kumimoji="0" lang="pt-BR" sz="1800"/>
            </a:lvl9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pt-BR" sz="2800"/>
            </a:lvl1pPr>
            <a:lvl2pPr eaLnBrk="1" latinLnBrk="0" hangingPunct="1">
              <a:defRPr kumimoji="0" lang="pt-BR" sz="2400"/>
            </a:lvl2pPr>
            <a:lvl3pPr eaLnBrk="1" latinLnBrk="0" hangingPunct="1">
              <a:defRPr kumimoji="0" lang="pt-BR" sz="2000"/>
            </a:lvl3pPr>
            <a:lvl4pPr eaLnBrk="1" latinLnBrk="0" hangingPunct="1">
              <a:defRPr kumimoji="0" lang="pt-BR" sz="1800"/>
            </a:lvl4pPr>
            <a:lvl5pPr eaLnBrk="1" latinLnBrk="0" hangingPunct="1">
              <a:defRPr kumimoji="0" lang="pt-BR" sz="1800"/>
            </a:lvl5pPr>
            <a:lvl6pPr eaLnBrk="1" latinLnBrk="0" hangingPunct="1">
              <a:defRPr kumimoji="0" lang="pt-BR" sz="1800"/>
            </a:lvl6pPr>
            <a:lvl7pPr eaLnBrk="1" latinLnBrk="0" hangingPunct="1">
              <a:defRPr kumimoji="0" lang="pt-BR" sz="1800"/>
            </a:lvl7pPr>
            <a:lvl8pPr eaLnBrk="1" latinLnBrk="0" hangingPunct="1">
              <a:defRPr kumimoji="0" lang="pt-BR" sz="1800"/>
            </a:lvl8pPr>
            <a:lvl9pPr eaLnBrk="1" latinLnBrk="0" hangingPunct="1">
              <a:defRPr kumimoji="0" lang="pt-BR" sz="1800"/>
            </a:lvl9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27/01/2015</a:t>
            </a:fld>
            <a:endParaRPr kumimoji="0"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pt-BR"/>
            </a:lvl1pPr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pt-BR" sz="2400" b="1"/>
            </a:lvl1pPr>
            <a:lvl2pPr marL="457200" indent="0" eaLnBrk="1" latinLnBrk="0" hangingPunct="1">
              <a:buNone/>
              <a:defRPr kumimoji="0" lang="pt-BR" sz="2000" b="1"/>
            </a:lvl2pPr>
            <a:lvl3pPr marL="914400" indent="0" eaLnBrk="1" latinLnBrk="0" hangingPunct="1">
              <a:buNone/>
              <a:defRPr kumimoji="0" lang="pt-BR" sz="1800" b="1"/>
            </a:lvl3pPr>
            <a:lvl4pPr marL="1371600" indent="0" eaLnBrk="1" latinLnBrk="0" hangingPunct="1">
              <a:buNone/>
              <a:defRPr kumimoji="0" lang="pt-BR" sz="1600" b="1"/>
            </a:lvl4pPr>
            <a:lvl5pPr marL="1828800" indent="0" eaLnBrk="1" latinLnBrk="0" hangingPunct="1">
              <a:buNone/>
              <a:defRPr kumimoji="0" lang="pt-BR" sz="1600" b="1"/>
            </a:lvl5pPr>
            <a:lvl6pPr marL="2286000" indent="0" eaLnBrk="1" latinLnBrk="0" hangingPunct="1">
              <a:buNone/>
              <a:defRPr kumimoji="0" lang="pt-BR" sz="1600" b="1"/>
            </a:lvl6pPr>
            <a:lvl7pPr marL="2743200" indent="0" eaLnBrk="1" latinLnBrk="0" hangingPunct="1">
              <a:buNone/>
              <a:defRPr kumimoji="0" lang="pt-BR" sz="1600" b="1"/>
            </a:lvl7pPr>
            <a:lvl8pPr marL="3200400" indent="0" eaLnBrk="1" latinLnBrk="0" hangingPunct="1">
              <a:buNone/>
              <a:defRPr kumimoji="0" lang="pt-BR" sz="1600" b="1"/>
            </a:lvl8pPr>
            <a:lvl9pPr marL="3657600" indent="0" eaLnBrk="1" latinLnBrk="0" hangingPunct="1">
              <a:buNone/>
              <a:defRPr kumimoji="0" lang="pt-BR" sz="1600" b="1"/>
            </a:lvl9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pt-BR" sz="2400"/>
            </a:lvl1pPr>
            <a:lvl2pPr eaLnBrk="1" latinLnBrk="0" hangingPunct="1">
              <a:defRPr kumimoji="0" lang="pt-BR" sz="2000"/>
            </a:lvl2pPr>
            <a:lvl3pPr eaLnBrk="1" latinLnBrk="0" hangingPunct="1">
              <a:defRPr kumimoji="0" lang="pt-BR" sz="1800"/>
            </a:lvl3pPr>
            <a:lvl4pPr eaLnBrk="1" latinLnBrk="0" hangingPunct="1">
              <a:defRPr kumimoji="0" lang="pt-BR" sz="1600"/>
            </a:lvl4pPr>
            <a:lvl5pPr eaLnBrk="1" latinLnBrk="0" hangingPunct="1">
              <a:defRPr kumimoji="0" lang="pt-BR" sz="1600"/>
            </a:lvl5pPr>
            <a:lvl6pPr eaLnBrk="1" latinLnBrk="0" hangingPunct="1">
              <a:defRPr kumimoji="0" lang="pt-BR" sz="1600"/>
            </a:lvl6pPr>
            <a:lvl7pPr eaLnBrk="1" latinLnBrk="0" hangingPunct="1">
              <a:defRPr kumimoji="0" lang="pt-BR" sz="1600"/>
            </a:lvl7pPr>
            <a:lvl8pPr eaLnBrk="1" latinLnBrk="0" hangingPunct="1">
              <a:defRPr kumimoji="0" lang="pt-BR" sz="1600"/>
            </a:lvl8pPr>
            <a:lvl9pPr eaLnBrk="1" latinLnBrk="0" hangingPunct="1">
              <a:defRPr kumimoji="0" lang="pt-BR" sz="1600"/>
            </a:lvl9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pt-BR" sz="2400" b="1"/>
            </a:lvl1pPr>
            <a:lvl2pPr marL="457200" indent="0" eaLnBrk="1" latinLnBrk="0" hangingPunct="1">
              <a:buNone/>
              <a:defRPr kumimoji="0" lang="pt-BR" sz="2000" b="1"/>
            </a:lvl2pPr>
            <a:lvl3pPr marL="914400" indent="0" eaLnBrk="1" latinLnBrk="0" hangingPunct="1">
              <a:buNone/>
              <a:defRPr kumimoji="0" lang="pt-BR" sz="1800" b="1"/>
            </a:lvl3pPr>
            <a:lvl4pPr marL="1371600" indent="0" eaLnBrk="1" latinLnBrk="0" hangingPunct="1">
              <a:buNone/>
              <a:defRPr kumimoji="0" lang="pt-BR" sz="1600" b="1"/>
            </a:lvl4pPr>
            <a:lvl5pPr marL="1828800" indent="0" eaLnBrk="1" latinLnBrk="0" hangingPunct="1">
              <a:buNone/>
              <a:defRPr kumimoji="0" lang="pt-BR" sz="1600" b="1"/>
            </a:lvl5pPr>
            <a:lvl6pPr marL="2286000" indent="0" eaLnBrk="1" latinLnBrk="0" hangingPunct="1">
              <a:buNone/>
              <a:defRPr kumimoji="0" lang="pt-BR" sz="1600" b="1"/>
            </a:lvl6pPr>
            <a:lvl7pPr marL="2743200" indent="0" eaLnBrk="1" latinLnBrk="0" hangingPunct="1">
              <a:buNone/>
              <a:defRPr kumimoji="0" lang="pt-BR" sz="1600" b="1"/>
            </a:lvl7pPr>
            <a:lvl8pPr marL="3200400" indent="0" eaLnBrk="1" latinLnBrk="0" hangingPunct="1">
              <a:buNone/>
              <a:defRPr kumimoji="0" lang="pt-BR" sz="1600" b="1"/>
            </a:lvl8pPr>
            <a:lvl9pPr marL="3657600" indent="0" eaLnBrk="1" latinLnBrk="0" hangingPunct="1">
              <a:buNone/>
              <a:defRPr kumimoji="0" lang="pt-BR" sz="1600" b="1"/>
            </a:lvl9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pt-BR" sz="2400"/>
            </a:lvl1pPr>
            <a:lvl2pPr eaLnBrk="1" latinLnBrk="0" hangingPunct="1">
              <a:defRPr kumimoji="0" lang="pt-BR" sz="2000"/>
            </a:lvl2pPr>
            <a:lvl3pPr eaLnBrk="1" latinLnBrk="0" hangingPunct="1">
              <a:defRPr kumimoji="0" lang="pt-BR" sz="1800"/>
            </a:lvl3pPr>
            <a:lvl4pPr eaLnBrk="1" latinLnBrk="0" hangingPunct="1">
              <a:defRPr kumimoji="0" lang="pt-BR" sz="1600"/>
            </a:lvl4pPr>
            <a:lvl5pPr eaLnBrk="1" latinLnBrk="0" hangingPunct="1">
              <a:defRPr kumimoji="0" lang="pt-BR" sz="1600"/>
            </a:lvl5pPr>
            <a:lvl6pPr eaLnBrk="1" latinLnBrk="0" hangingPunct="1">
              <a:defRPr kumimoji="0" lang="pt-BR" sz="1600"/>
            </a:lvl6pPr>
            <a:lvl7pPr eaLnBrk="1" latinLnBrk="0" hangingPunct="1">
              <a:defRPr kumimoji="0" lang="pt-BR" sz="1600"/>
            </a:lvl7pPr>
            <a:lvl8pPr eaLnBrk="1" latinLnBrk="0" hangingPunct="1">
              <a:defRPr kumimoji="0" lang="pt-BR" sz="1600"/>
            </a:lvl8pPr>
            <a:lvl9pPr eaLnBrk="1" latinLnBrk="0" hangingPunct="1">
              <a:defRPr kumimoji="0" lang="pt-BR" sz="1600"/>
            </a:lvl9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27/01/2015</a:t>
            </a:fld>
            <a:endParaRPr kumimoji="0"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pt-BR" sz="2000" b="1"/>
            </a:lvl1pPr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pt-BR" sz="3200"/>
            </a:lvl1pPr>
            <a:lvl2pPr eaLnBrk="1" latinLnBrk="0" hangingPunct="1">
              <a:defRPr kumimoji="0" lang="pt-BR" sz="2800"/>
            </a:lvl2pPr>
            <a:lvl3pPr eaLnBrk="1" latinLnBrk="0" hangingPunct="1">
              <a:defRPr kumimoji="0" lang="pt-BR" sz="2400"/>
            </a:lvl3pPr>
            <a:lvl4pPr eaLnBrk="1" latinLnBrk="0" hangingPunct="1">
              <a:defRPr kumimoji="0" lang="pt-BR" sz="2000"/>
            </a:lvl4pPr>
            <a:lvl5pPr eaLnBrk="1" latinLnBrk="0" hangingPunct="1">
              <a:defRPr kumimoji="0" lang="pt-BR" sz="2000"/>
            </a:lvl5pPr>
            <a:lvl6pPr eaLnBrk="1" latinLnBrk="0" hangingPunct="1">
              <a:defRPr kumimoji="0" lang="pt-BR" sz="2000"/>
            </a:lvl6pPr>
            <a:lvl7pPr eaLnBrk="1" latinLnBrk="0" hangingPunct="1">
              <a:defRPr kumimoji="0" lang="pt-BR" sz="2000"/>
            </a:lvl7pPr>
            <a:lvl8pPr eaLnBrk="1" latinLnBrk="0" hangingPunct="1">
              <a:defRPr kumimoji="0" lang="pt-BR" sz="2000"/>
            </a:lvl8pPr>
            <a:lvl9pPr eaLnBrk="1" latinLnBrk="0" hangingPunct="1">
              <a:defRPr kumimoji="0" lang="pt-BR" sz="2000"/>
            </a:lvl9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pt-BR" sz="1400"/>
            </a:lvl1pPr>
            <a:lvl2pPr marL="457200" indent="0" eaLnBrk="1" latinLnBrk="0" hangingPunct="1">
              <a:buNone/>
              <a:defRPr kumimoji="0" lang="pt-BR" sz="1200"/>
            </a:lvl2pPr>
            <a:lvl3pPr marL="914400" indent="0" eaLnBrk="1" latinLnBrk="0" hangingPunct="1">
              <a:buNone/>
              <a:defRPr kumimoji="0" lang="pt-BR" sz="1000"/>
            </a:lvl3pPr>
            <a:lvl4pPr marL="1371600" indent="0" eaLnBrk="1" latinLnBrk="0" hangingPunct="1">
              <a:buNone/>
              <a:defRPr kumimoji="0" lang="pt-BR" sz="900"/>
            </a:lvl4pPr>
            <a:lvl5pPr marL="1828800" indent="0" eaLnBrk="1" latinLnBrk="0" hangingPunct="1">
              <a:buNone/>
              <a:defRPr kumimoji="0" lang="pt-BR" sz="900"/>
            </a:lvl5pPr>
            <a:lvl6pPr marL="2286000" indent="0" eaLnBrk="1" latinLnBrk="0" hangingPunct="1">
              <a:buNone/>
              <a:defRPr kumimoji="0" lang="pt-BR" sz="900"/>
            </a:lvl6pPr>
            <a:lvl7pPr marL="2743200" indent="0" eaLnBrk="1" latinLnBrk="0" hangingPunct="1">
              <a:buNone/>
              <a:defRPr kumimoji="0" lang="pt-BR" sz="900"/>
            </a:lvl7pPr>
            <a:lvl8pPr marL="3200400" indent="0" eaLnBrk="1" latinLnBrk="0" hangingPunct="1">
              <a:buNone/>
              <a:defRPr kumimoji="0" lang="pt-BR" sz="900"/>
            </a:lvl8pPr>
            <a:lvl9pPr marL="3657600" indent="0" eaLnBrk="1" latinLnBrk="0" hangingPunct="1">
              <a:buNone/>
              <a:defRPr kumimoji="0" lang="pt-BR" sz="900"/>
            </a:lvl9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27/01/2015</a:t>
            </a:fld>
            <a:endParaRPr kumimoji="0"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pt-BR" sz="2000" b="1"/>
            </a:lvl1pPr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pt-BR" sz="3200"/>
            </a:lvl1pPr>
            <a:lvl2pPr marL="457200" indent="0" eaLnBrk="1" latinLnBrk="0" hangingPunct="1">
              <a:buNone/>
              <a:defRPr kumimoji="0" lang="pt-BR" sz="2800"/>
            </a:lvl2pPr>
            <a:lvl3pPr marL="914400" indent="0" eaLnBrk="1" latinLnBrk="0" hangingPunct="1">
              <a:buNone/>
              <a:defRPr kumimoji="0" lang="pt-BR" sz="2400"/>
            </a:lvl3pPr>
            <a:lvl4pPr marL="1371600" indent="0" eaLnBrk="1" latinLnBrk="0" hangingPunct="1">
              <a:buNone/>
              <a:defRPr kumimoji="0" lang="pt-BR" sz="2000"/>
            </a:lvl4pPr>
            <a:lvl5pPr marL="1828800" indent="0" eaLnBrk="1" latinLnBrk="0" hangingPunct="1">
              <a:buNone/>
              <a:defRPr kumimoji="0" lang="pt-BR" sz="2000"/>
            </a:lvl5pPr>
            <a:lvl6pPr marL="2286000" indent="0" eaLnBrk="1" latinLnBrk="0" hangingPunct="1">
              <a:buNone/>
              <a:defRPr kumimoji="0" lang="pt-BR" sz="2000"/>
            </a:lvl6pPr>
            <a:lvl7pPr marL="2743200" indent="0" eaLnBrk="1" latinLnBrk="0" hangingPunct="1">
              <a:buNone/>
              <a:defRPr kumimoji="0" lang="pt-BR" sz="2000"/>
            </a:lvl7pPr>
            <a:lvl8pPr marL="3200400" indent="0" eaLnBrk="1" latinLnBrk="0" hangingPunct="1">
              <a:buNone/>
              <a:defRPr kumimoji="0" lang="pt-BR" sz="2000"/>
            </a:lvl8pPr>
            <a:lvl9pPr marL="3657600" indent="0" eaLnBrk="1" latinLnBrk="0" hangingPunct="1">
              <a:buNone/>
              <a:defRPr kumimoji="0" lang="pt-BR" sz="2000"/>
            </a:lvl9pPr>
          </a:lstStyle>
          <a:p>
            <a:pPr eaLnBrk="1" latinLnBrk="0" hangingPunct="1"/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pt-BR" sz="1400"/>
            </a:lvl1pPr>
            <a:lvl2pPr marL="457200" indent="0" eaLnBrk="1" latinLnBrk="0" hangingPunct="1">
              <a:buNone/>
              <a:defRPr kumimoji="0" lang="pt-BR" sz="1200"/>
            </a:lvl2pPr>
            <a:lvl3pPr marL="914400" indent="0" eaLnBrk="1" latinLnBrk="0" hangingPunct="1">
              <a:buNone/>
              <a:defRPr kumimoji="0" lang="pt-BR" sz="1000"/>
            </a:lvl3pPr>
            <a:lvl4pPr marL="1371600" indent="0" eaLnBrk="1" latinLnBrk="0" hangingPunct="1">
              <a:buNone/>
              <a:defRPr kumimoji="0" lang="pt-BR" sz="900"/>
            </a:lvl4pPr>
            <a:lvl5pPr marL="1828800" indent="0" eaLnBrk="1" latinLnBrk="0" hangingPunct="1">
              <a:buNone/>
              <a:defRPr kumimoji="0" lang="pt-BR" sz="900"/>
            </a:lvl5pPr>
            <a:lvl6pPr marL="2286000" indent="0" eaLnBrk="1" latinLnBrk="0" hangingPunct="1">
              <a:buNone/>
              <a:defRPr kumimoji="0" lang="pt-BR" sz="900"/>
            </a:lvl6pPr>
            <a:lvl7pPr marL="2743200" indent="0" eaLnBrk="1" latinLnBrk="0" hangingPunct="1">
              <a:buNone/>
              <a:defRPr kumimoji="0" lang="pt-BR" sz="900"/>
            </a:lvl7pPr>
            <a:lvl8pPr marL="3200400" indent="0" eaLnBrk="1" latinLnBrk="0" hangingPunct="1">
              <a:buNone/>
              <a:defRPr kumimoji="0" lang="pt-BR" sz="900"/>
            </a:lvl8pPr>
            <a:lvl9pPr marL="3657600" indent="0" eaLnBrk="1" latinLnBrk="0" hangingPunct="1">
              <a:buNone/>
              <a:defRPr kumimoji="0" lang="pt-BR" sz="900"/>
            </a:lvl9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27/01/2015</a:t>
            </a:fld>
            <a:endParaRPr kumimoji="0"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27/01/2015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27/01/2015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‹nº›</a:t>
            </a:fld>
            <a:endParaRPr kumimoji="0" lang="pt-BR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pt-BR" smtClean="0"/>
              <a:t>Clique para editar o título mestre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pt-B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27/01/2015</a:t>
            </a:fld>
            <a:endParaRPr kumimoji="0"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pt-B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pt-B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‹nº›</a:t>
            </a:fld>
            <a:endParaRPr kumimoji="0" lang="pt-B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  <p:sldLayoutId id="2147483664" r:id="rId13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pt-B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pt-B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pt-BR"/>
      </a:defPPr>
      <a:lvl1pPr marL="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hyperlink" Target="http://www.inmet.gov.br/wismonitor/" TargetMode="Externa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pt-BR" dirty="0" smtClean="0"/>
              <a:t>WIS </a:t>
            </a:r>
            <a:r>
              <a:rPr lang="pt-BR" dirty="0" err="1" smtClean="0"/>
              <a:t>Monitoring</a:t>
            </a:r>
            <a:r>
              <a:rPr lang="pt-BR" dirty="0" smtClean="0"/>
              <a:t> </a:t>
            </a:r>
            <a:r>
              <a:rPr lang="pt-BR" dirty="0" err="1" smtClean="0"/>
              <a:t>Pilot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+mn-lt"/>
              </a:rPr>
              <a:t>José Mauro de Rezende</a:t>
            </a:r>
            <a:endParaRPr lang="pt-BR" sz="2400" dirty="0">
              <a:latin typeface="+mn-lt"/>
            </a:endParaRPr>
          </a:p>
          <a:p>
            <a:r>
              <a:rPr lang="pt-BR" sz="2400" dirty="0" smtClean="0">
                <a:latin typeface="+mn-lt"/>
              </a:rPr>
              <a:t>INMET</a:t>
            </a:r>
            <a:endParaRPr lang="pt-BR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WIS </a:t>
            </a:r>
            <a:r>
              <a:rPr lang="pt-BR" dirty="0" err="1" smtClean="0"/>
              <a:t>Monitoring</a:t>
            </a:r>
            <a:endParaRPr lang="pt-B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 </a:t>
            </a:r>
            <a:r>
              <a:rPr lang="pt-BR" dirty="0" err="1" smtClean="0"/>
              <a:t>fully</a:t>
            </a:r>
            <a:r>
              <a:rPr lang="pt-BR" dirty="0" smtClean="0"/>
              <a:t> </a:t>
            </a:r>
            <a:r>
              <a:rPr lang="pt-BR" dirty="0" err="1" smtClean="0"/>
              <a:t>agree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joined</a:t>
            </a:r>
            <a:r>
              <a:rPr lang="pt-BR" dirty="0" smtClean="0"/>
              <a:t> </a:t>
            </a:r>
            <a:r>
              <a:rPr lang="pt-BR" dirty="0" err="1" smtClean="0"/>
              <a:t>proposal</a:t>
            </a:r>
            <a:r>
              <a:rPr lang="pt-BR" dirty="0" smtClean="0"/>
              <a:t> </a:t>
            </a:r>
            <a:r>
              <a:rPr lang="pt-BR" dirty="0" err="1" smtClean="0"/>
              <a:t>by</a:t>
            </a:r>
            <a:r>
              <a:rPr lang="pt-BR" dirty="0" smtClean="0"/>
              <a:t> CMA, DWD </a:t>
            </a:r>
            <a:r>
              <a:rPr lang="pt-BR" dirty="0" err="1" smtClean="0"/>
              <a:t>and</a:t>
            </a:r>
            <a:r>
              <a:rPr lang="pt-BR" dirty="0" smtClean="0"/>
              <a:t> JMA.</a:t>
            </a:r>
          </a:p>
          <a:p>
            <a:endParaRPr lang="pt-BR" dirty="0"/>
          </a:p>
          <a:p>
            <a:r>
              <a:rPr lang="pt-BR" dirty="0" smtClean="0"/>
              <a:t>I </a:t>
            </a:r>
            <a:r>
              <a:rPr lang="pt-BR" dirty="0" err="1" smtClean="0"/>
              <a:t>also</a:t>
            </a:r>
            <a:r>
              <a:rPr lang="pt-BR" dirty="0" smtClean="0"/>
              <a:t> </a:t>
            </a:r>
            <a:r>
              <a:rPr lang="pt-BR" dirty="0" err="1" smtClean="0"/>
              <a:t>support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JASON files </a:t>
            </a:r>
            <a:r>
              <a:rPr lang="pt-BR" dirty="0" err="1" smtClean="0"/>
              <a:t>proposed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The </a:t>
            </a:r>
            <a:r>
              <a:rPr lang="pt-BR" dirty="0" err="1" smtClean="0"/>
              <a:t>dashboard</a:t>
            </a:r>
            <a:r>
              <a:rPr lang="pt-BR" dirty="0" smtClean="0"/>
              <a:t> </a:t>
            </a:r>
            <a:r>
              <a:rPr lang="pt-BR" dirty="0" err="1" smtClean="0"/>
              <a:t>proposed</a:t>
            </a:r>
            <a:r>
              <a:rPr lang="pt-BR" dirty="0" smtClean="0"/>
              <a:t> </a:t>
            </a:r>
            <a:r>
              <a:rPr lang="pt-BR" dirty="0" err="1" smtClean="0"/>
              <a:t>by</a:t>
            </a:r>
            <a:r>
              <a:rPr lang="pt-BR" dirty="0" smtClean="0"/>
              <a:t> JMA </a:t>
            </a:r>
            <a:r>
              <a:rPr lang="pt-BR" dirty="0" err="1" smtClean="0"/>
              <a:t>is</a:t>
            </a:r>
            <a:r>
              <a:rPr lang="pt-BR" dirty="0" smtClean="0"/>
              <a:t> quite clean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easy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understand</a:t>
            </a:r>
            <a:r>
              <a:rPr lang="pt-BR" dirty="0" smtClean="0"/>
              <a:t>.</a:t>
            </a:r>
            <a:endParaRPr lang="pt-BR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WIS </a:t>
            </a:r>
            <a:r>
              <a:rPr lang="pt-BR" dirty="0" err="1" smtClean="0"/>
              <a:t>Monitoring</a:t>
            </a:r>
            <a:endParaRPr lang="pt-B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INMET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working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a local </a:t>
            </a:r>
            <a:r>
              <a:rPr lang="pt-BR" dirty="0" err="1" smtClean="0"/>
              <a:t>visualization</a:t>
            </a:r>
            <a:r>
              <a:rPr lang="pt-BR" dirty="0" smtClean="0"/>
              <a:t> </a:t>
            </a:r>
            <a:r>
              <a:rPr lang="pt-BR" dirty="0" err="1" smtClean="0"/>
              <a:t>application</a:t>
            </a:r>
            <a:r>
              <a:rPr lang="pt-BR" dirty="0" smtClean="0"/>
              <a:t>.  </a:t>
            </a:r>
            <a:endParaRPr lang="pt-BR" dirty="0"/>
          </a:p>
          <a:p>
            <a:r>
              <a:rPr lang="pt-BR" dirty="0" err="1" smtClean="0"/>
              <a:t>After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proposed</a:t>
            </a:r>
            <a:r>
              <a:rPr lang="pt-BR" dirty="0" smtClean="0"/>
              <a:t> </a:t>
            </a:r>
            <a:r>
              <a:rPr lang="pt-BR" dirty="0" err="1" smtClean="0"/>
              <a:t>metrics</a:t>
            </a:r>
            <a:r>
              <a:rPr lang="pt-BR" dirty="0" smtClean="0"/>
              <a:t> for </a:t>
            </a:r>
            <a:r>
              <a:rPr lang="pt-BR" dirty="0" err="1" smtClean="0"/>
              <a:t>monitoring</a:t>
            </a:r>
            <a:r>
              <a:rPr lang="pt-BR" dirty="0" smtClean="0"/>
              <a:t> </a:t>
            </a:r>
            <a:r>
              <a:rPr lang="pt-BR" dirty="0" err="1" smtClean="0"/>
              <a:t>we</a:t>
            </a:r>
            <a:r>
              <a:rPr lang="pt-BR" dirty="0" smtClean="0"/>
              <a:t> decides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adopt</a:t>
            </a:r>
            <a:r>
              <a:rPr lang="pt-BR" dirty="0" smtClean="0"/>
              <a:t> </a:t>
            </a:r>
            <a:r>
              <a:rPr lang="pt-BR" dirty="0" err="1" smtClean="0"/>
              <a:t>all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them</a:t>
            </a:r>
            <a:r>
              <a:rPr lang="pt-BR" dirty="0" smtClean="0"/>
              <a:t>.</a:t>
            </a:r>
            <a:endParaRPr lang="pt-BR" dirty="0"/>
          </a:p>
          <a:p>
            <a:r>
              <a:rPr lang="pt-BR" dirty="0" err="1" smtClean="0"/>
              <a:t>Now</a:t>
            </a:r>
            <a:r>
              <a:rPr lang="pt-BR" dirty="0" smtClean="0"/>
              <a:t> </a:t>
            </a:r>
            <a:r>
              <a:rPr lang="pt-BR" dirty="0" err="1" smtClean="0"/>
              <a:t>we</a:t>
            </a:r>
            <a:r>
              <a:rPr lang="pt-BR" dirty="0" smtClean="0"/>
              <a:t> are </a:t>
            </a:r>
            <a:r>
              <a:rPr lang="pt-BR" dirty="0" err="1" smtClean="0"/>
              <a:t>working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integrate</a:t>
            </a:r>
            <a:r>
              <a:rPr lang="pt-BR" dirty="0"/>
              <a:t> </a:t>
            </a:r>
            <a:r>
              <a:rPr lang="pt-BR" dirty="0" err="1" smtClean="0"/>
              <a:t>them</a:t>
            </a:r>
            <a:r>
              <a:rPr lang="pt-BR" dirty="0" smtClean="0"/>
              <a:t> 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visualization</a:t>
            </a:r>
            <a:r>
              <a:rPr lang="pt-BR" dirty="0" smtClean="0"/>
              <a:t> “</a:t>
            </a:r>
            <a:r>
              <a:rPr lang="pt-BR" dirty="0" err="1" smtClean="0"/>
              <a:t>globe</a:t>
            </a:r>
            <a:r>
              <a:rPr lang="pt-BR" dirty="0" smtClean="0"/>
              <a:t>”.</a:t>
            </a:r>
          </a:p>
          <a:p>
            <a:r>
              <a:rPr lang="pt-BR" dirty="0" smtClean="0"/>
              <a:t>The alpha </a:t>
            </a:r>
            <a:r>
              <a:rPr lang="pt-BR" dirty="0" err="1" smtClean="0"/>
              <a:t>version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located</a:t>
            </a:r>
            <a:r>
              <a:rPr lang="pt-BR" dirty="0" smtClean="0"/>
              <a:t> </a:t>
            </a:r>
            <a:r>
              <a:rPr lang="pt-BR" dirty="0" err="1" smtClean="0"/>
              <a:t>at</a:t>
            </a:r>
            <a:r>
              <a:rPr lang="pt-BR" dirty="0"/>
              <a:t> </a:t>
            </a:r>
            <a:r>
              <a:rPr lang="pt-BR" dirty="0">
                <a:hlinkClick r:id="rId6"/>
              </a:rPr>
              <a:t>http://www.inmet.gov.br/wismonitor/</a:t>
            </a:r>
            <a:endParaRPr lang="pt-B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65106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4048" y="836712"/>
            <a:ext cx="2952328" cy="786011"/>
          </a:xfrm>
        </p:spPr>
        <p:txBody>
          <a:bodyPr>
            <a:normAutofit fontScale="90000"/>
          </a:bodyPr>
          <a:lstStyle/>
          <a:p>
            <a:r>
              <a:rPr lang="pt-BR" sz="5400" dirty="0" smtClean="0"/>
              <a:t>notes</a:t>
            </a:r>
            <a:endParaRPr lang="pt-BR" sz="5400" dirty="0"/>
          </a:p>
        </p:txBody>
      </p:sp>
      <p:sp>
        <p:nvSpPr>
          <p:cNvPr id="3" name="Content Placeholder 4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79880" y="3068960"/>
            <a:ext cx="8077200" cy="321724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pt-B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pt-B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pt-B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idea is to use the proposed JSON files to display the data recovered.</a:t>
            </a:r>
          </a:p>
          <a:p>
            <a:r>
              <a:rPr lang="en-US" dirty="0" smtClean="0"/>
              <a:t>But, it is necessary to think and solve the security issues related to the cross-domain activities.</a:t>
            </a:r>
          </a:p>
          <a:p>
            <a:r>
              <a:rPr lang="en-US" dirty="0" smtClean="0"/>
              <a:t>JASONP may solve the problem.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560" y="332656"/>
            <a:ext cx="8473555" cy="5127464"/>
          </a:xfrm>
          <a:prstGeom prst="rect">
            <a:avLst/>
          </a:prstGeom>
        </p:spPr>
      </p:pic>
      <p:sp>
        <p:nvSpPr>
          <p:cNvPr id="7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971600" y="5589240"/>
            <a:ext cx="8077200" cy="108012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pt-B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pt-B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pt-B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pt-B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We are still working on the data visualization.</a:t>
            </a:r>
          </a:p>
          <a:p>
            <a:r>
              <a:rPr lang="en-US" dirty="0" smtClean="0"/>
              <a:t>When clicking on a GISC center the status shows the JSON values for each metric.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1976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548680"/>
            <a:ext cx="5577203" cy="4176464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799910"/>
              </p:ext>
            </p:extLst>
          </p:nvPr>
        </p:nvGraphicFramePr>
        <p:xfrm>
          <a:off x="6300192" y="3693568"/>
          <a:ext cx="2808312" cy="2759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467"/>
                <a:gridCol w="723899"/>
                <a:gridCol w="1344946"/>
              </a:tblGrid>
              <a:tr h="344971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Centre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err="1" smtClean="0"/>
                        <a:t>Count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Volume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</a:tr>
              <a:tr h="344971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BA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83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54486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</a:tr>
              <a:tr h="344971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BG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134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35844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</a:tr>
              <a:tr h="344971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CH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3750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88048418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</a:tr>
              <a:tr h="344971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CY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87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22756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</a:tr>
              <a:tr h="344971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CZ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2676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57601217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</a:tr>
              <a:tr h="344971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DE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28974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3247501555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</a:tr>
              <a:tr h="344971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DK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3902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30228400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732663"/>
              </p:ext>
            </p:extLst>
          </p:nvPr>
        </p:nvGraphicFramePr>
        <p:xfrm>
          <a:off x="6300191" y="3375932"/>
          <a:ext cx="2804833" cy="297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4833"/>
              </a:tblGrid>
              <a:tr h="297463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GERMANY</a:t>
                      </a:r>
                      <a:endParaRPr lang="pt-BR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33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4" ma:contentTypeDescription="Create a new document." ma:contentTypeScope="" ma:versionID="c3e70647cfd6916d7c5e07e1610a7326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33a0c93ad58eddf02bb04d64af9f76e4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A08961-A94E-485F-A9D8-C34FD010D9CA}"/>
</file>

<file path=customXml/itemProps2.xml><?xml version="1.0" encoding="utf-8"?>
<ds:datastoreItem xmlns:ds="http://schemas.openxmlformats.org/officeDocument/2006/customXml" ds:itemID="{CF6E0363-2221-41B1-8392-64E257C5602B}"/>
</file>

<file path=customXml/itemProps3.xml><?xml version="1.0" encoding="utf-8"?>
<ds:datastoreItem xmlns:ds="http://schemas.openxmlformats.org/officeDocument/2006/customXml" ds:itemID="{F1A9D95E-C575-43C2-9F91-75233E42907D}"/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do treinamento</Template>
  <TotalTime>0</TotalTime>
  <Words>567</Words>
  <Application>Microsoft Office PowerPoint</Application>
  <PresentationFormat>Apresentação na tela (4:3)</PresentationFormat>
  <Paragraphs>77</Paragraphs>
  <Slides>6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Georgia</vt:lpstr>
      <vt:lpstr>Training</vt:lpstr>
      <vt:lpstr>WIS Monitoring Pilot</vt:lpstr>
      <vt:lpstr>WIS Monitoring</vt:lpstr>
      <vt:lpstr>WIS Monitoring</vt:lpstr>
      <vt:lpstr>notes</vt:lpstr>
      <vt:lpstr>Apresentação do PowerPoint</vt:lpstr>
      <vt:lpstr>Apresentação do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>WIS Monitoring</dc:subject>
  <dc:creator/>
  <cp:keywords/>
  <cp:lastModifiedBy/>
  <cp:revision>1</cp:revision>
  <dcterms:created xsi:type="dcterms:W3CDTF">2015-01-27T23:58:59Z</dcterms:created>
  <dcterms:modified xsi:type="dcterms:W3CDTF">2015-01-28T00:49:19Z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  <property fmtid="{D5CDD505-2E9C-101B-9397-08002B2CF9AE}" pid="3" name="ContentTypeId">
    <vt:lpwstr>0x01010023CE80B02BBC6F4586DBE30EDCB657A5</vt:lpwstr>
  </property>
</Properties>
</file>