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FF33-FEFB-408C-9BEB-5B033C982488}" type="datetimeFigureOut">
              <a:rPr lang="en-GB" smtClean="0"/>
              <a:t>01/10/2013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AF8D-6EC3-487D-BC19-DB22E4547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630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FF33-FEFB-408C-9BEB-5B033C982488}" type="datetimeFigureOut">
              <a:rPr lang="en-GB" smtClean="0"/>
              <a:t>01/10/2013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AF8D-6EC3-487D-BC19-DB22E4547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158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FF33-FEFB-408C-9BEB-5B033C982488}" type="datetimeFigureOut">
              <a:rPr lang="en-GB" smtClean="0"/>
              <a:t>01/10/2013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AF8D-6EC3-487D-BC19-DB22E4547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042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FF33-FEFB-408C-9BEB-5B033C982488}" type="datetimeFigureOut">
              <a:rPr lang="en-GB" smtClean="0"/>
              <a:t>01/10/2013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AF8D-6EC3-487D-BC19-DB22E4547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645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FF33-FEFB-408C-9BEB-5B033C982488}" type="datetimeFigureOut">
              <a:rPr lang="en-GB" smtClean="0"/>
              <a:t>01/10/2013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AF8D-6EC3-487D-BC19-DB22E4547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451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FF33-FEFB-408C-9BEB-5B033C982488}" type="datetimeFigureOut">
              <a:rPr lang="en-GB" smtClean="0"/>
              <a:t>01/10/2013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AF8D-6EC3-487D-BC19-DB22E4547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15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FF33-FEFB-408C-9BEB-5B033C982488}" type="datetimeFigureOut">
              <a:rPr lang="en-GB" smtClean="0"/>
              <a:t>01/10/2013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AF8D-6EC3-487D-BC19-DB22E4547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585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FF33-FEFB-408C-9BEB-5B033C982488}" type="datetimeFigureOut">
              <a:rPr lang="en-GB" smtClean="0"/>
              <a:t>01/10/2013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AF8D-6EC3-487D-BC19-DB22E4547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839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FF33-FEFB-408C-9BEB-5B033C982488}" type="datetimeFigureOut">
              <a:rPr lang="en-GB" smtClean="0"/>
              <a:t>01/10/2013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AF8D-6EC3-487D-BC19-DB22E4547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073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FF33-FEFB-408C-9BEB-5B033C982488}" type="datetimeFigureOut">
              <a:rPr lang="en-GB" smtClean="0"/>
              <a:t>01/10/2013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AF8D-6EC3-487D-BC19-DB22E4547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442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FF33-FEFB-408C-9BEB-5B033C982488}" type="datetimeFigureOut">
              <a:rPr lang="en-GB" smtClean="0"/>
              <a:t>01/10/2013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AF8D-6EC3-487D-BC19-DB22E4547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014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4FF33-FEFB-408C-9BEB-5B033C982488}" type="datetimeFigureOut">
              <a:rPr lang="en-GB" smtClean="0"/>
              <a:t>01/10/2013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AAF8D-6EC3-487D-BC19-DB22E4547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714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 Competencies (Draft)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Manage</a:t>
            </a:r>
            <a:r>
              <a:rPr lang="en-US" dirty="0"/>
              <a:t> the IT environment</a:t>
            </a: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Manage </a:t>
            </a:r>
            <a:r>
              <a:rPr lang="en-US" dirty="0"/>
              <a:t>the collection, processing and distribution of observations and products</a:t>
            </a: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</a:t>
            </a:r>
            <a:r>
              <a:rPr lang="en-US" dirty="0"/>
              <a:t>and publish discovery metadata </a:t>
            </a: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Manage</a:t>
            </a:r>
            <a:r>
              <a:rPr lang="en-US" dirty="0"/>
              <a:t> user and external interactions</a:t>
            </a: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Manage</a:t>
            </a:r>
            <a:r>
              <a:rPr lang="en-US" dirty="0"/>
              <a:t> quality, risk and operational service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622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CE80B02BBC6F4586DBE30EDCB657A5" ma:contentTypeVersion="14" ma:contentTypeDescription="Create a new document." ma:contentTypeScope="" ma:versionID="c3e70647cfd6916d7c5e07e1610a7326">
  <xsd:schema xmlns:xsd="http://www.w3.org/2001/XMLSchema" xmlns:xs="http://www.w3.org/2001/XMLSchema" xmlns:p="http://schemas.microsoft.com/office/2006/metadata/properties" xmlns:ns2="f026baef-f058-4dc3-b261-36cda4839fb4" xmlns:ns3="96d886eb-95f6-47f3-bdfb-70dab5061c60" targetNamespace="http://schemas.microsoft.com/office/2006/metadata/properties" ma:root="true" ma:fieldsID="33a0c93ad58eddf02bb04d64af9f76e4" ns2:_="" ns3:_="">
    <xsd:import namespace="f026baef-f058-4dc3-b261-36cda4839fb4"/>
    <xsd:import namespace="96d886eb-95f6-47f3-bdfb-70dab5061c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26baef-f058-4dc3-b261-36cda4839f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886eb-95f6-47f3-bdfb-70dab5061c6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5563BA-4684-4CF1-A582-A9DB610296F8}"/>
</file>

<file path=customXml/itemProps2.xml><?xml version="1.0" encoding="utf-8"?>
<ds:datastoreItem xmlns:ds="http://schemas.openxmlformats.org/officeDocument/2006/customXml" ds:itemID="{3EE2DE60-9307-4F4B-81F3-CB45B5DA2676}"/>
</file>

<file path=customXml/itemProps3.xml><?xml version="1.0" encoding="utf-8"?>
<ds:datastoreItem xmlns:ds="http://schemas.openxmlformats.org/officeDocument/2006/customXml" ds:itemID="{A1098BF2-34BF-4688-A6BA-B11DAA5B508B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WIS Competencies (Draft)</vt:lpstr>
    </vt:vector>
  </TitlesOfParts>
  <Company>wmo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 Competencies (Draft)</dc:title>
  <dc:creator>David Thomas</dc:creator>
  <cp:lastModifiedBy>David Thomas</cp:lastModifiedBy>
  <cp:revision>1</cp:revision>
  <dcterms:created xsi:type="dcterms:W3CDTF">2013-10-01T16:36:03Z</dcterms:created>
  <dcterms:modified xsi:type="dcterms:W3CDTF">2013-10-01T16:37:32Z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0x01010023CE80B02BBC6F4586DBE30EDCB657A5</vt:lpwstr>
  </property>
</Properties>
</file>